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8"/>
  </p:notesMasterIdLst>
  <p:handoutMasterIdLst>
    <p:handoutMasterId r:id="rId59"/>
  </p:handoutMasterIdLst>
  <p:sldIdLst>
    <p:sldId id="256" r:id="rId2"/>
    <p:sldId id="331" r:id="rId3"/>
    <p:sldId id="477" r:id="rId4"/>
    <p:sldId id="335" r:id="rId5"/>
    <p:sldId id="472" r:id="rId6"/>
    <p:sldId id="442" r:id="rId7"/>
    <p:sldId id="330" r:id="rId8"/>
    <p:sldId id="376" r:id="rId9"/>
    <p:sldId id="327" r:id="rId10"/>
    <p:sldId id="365" r:id="rId11"/>
    <p:sldId id="478" r:id="rId12"/>
    <p:sldId id="492" r:id="rId13"/>
    <p:sldId id="454" r:id="rId14"/>
    <p:sldId id="329" r:id="rId15"/>
    <p:sldId id="467" r:id="rId16"/>
    <p:sldId id="468" r:id="rId17"/>
    <p:sldId id="466" r:id="rId18"/>
    <p:sldId id="500" r:id="rId19"/>
    <p:sldId id="337" r:id="rId20"/>
    <p:sldId id="314" r:id="rId21"/>
    <p:sldId id="313" r:id="rId22"/>
    <p:sldId id="315" r:id="rId23"/>
    <p:sldId id="456" r:id="rId24"/>
    <p:sldId id="465" r:id="rId25"/>
    <p:sldId id="453" r:id="rId26"/>
    <p:sldId id="484" r:id="rId27"/>
    <p:sldId id="485" r:id="rId28"/>
    <p:sldId id="501" r:id="rId29"/>
    <p:sldId id="494" r:id="rId30"/>
    <p:sldId id="495" r:id="rId31"/>
    <p:sldId id="496" r:id="rId32"/>
    <p:sldId id="493" r:id="rId33"/>
    <p:sldId id="479" r:id="rId34"/>
    <p:sldId id="497" r:id="rId35"/>
    <p:sldId id="488" r:id="rId36"/>
    <p:sldId id="452" r:id="rId37"/>
    <p:sldId id="498" r:id="rId38"/>
    <p:sldId id="355" r:id="rId39"/>
    <p:sldId id="356" r:id="rId40"/>
    <p:sldId id="461" r:id="rId41"/>
    <p:sldId id="362" r:id="rId42"/>
    <p:sldId id="372" r:id="rId43"/>
    <p:sldId id="298" r:id="rId44"/>
    <p:sldId id="499" r:id="rId45"/>
    <p:sldId id="349" r:id="rId46"/>
    <p:sldId id="443" r:id="rId47"/>
    <p:sldId id="445" r:id="rId48"/>
    <p:sldId id="490" r:id="rId49"/>
    <p:sldId id="462" r:id="rId50"/>
    <p:sldId id="457" r:id="rId51"/>
    <p:sldId id="459" r:id="rId52"/>
    <p:sldId id="458" r:id="rId53"/>
    <p:sldId id="473" r:id="rId54"/>
    <p:sldId id="502" r:id="rId55"/>
    <p:sldId id="503" r:id="rId56"/>
    <p:sldId id="382" r:id="rId5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AD6CC"/>
    <a:srgbClr val="99FFCC"/>
    <a:srgbClr val="FDECE7"/>
    <a:srgbClr val="D76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310" y="-19"/>
      </p:cViewPr>
      <p:guideLst>
        <p:guide orient="horz" pos="10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105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3B94C-9867-40A4-9DFC-6B49512ABD34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2080C3C-1793-4A9F-8B21-6E7BD564AFA5}">
      <dgm:prSet phldrT="[文字]"/>
      <dgm:spPr/>
      <dgm:t>
        <a:bodyPr/>
        <a:lstStyle/>
        <a:p>
          <a:r>
            <a:rPr lang="zh-TW" altLang="en-US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學習</a:t>
          </a:r>
          <a:endParaRPr lang="zh-TW" altLang="en-US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5D83A0EE-C689-4967-96D1-72FEEF1D118D}" type="parTrans" cxnId="{D36877A8-62D7-44A6-814E-9ED663166CAD}">
      <dgm:prSet/>
      <dgm:spPr/>
      <dgm:t>
        <a:bodyPr/>
        <a:lstStyle/>
        <a:p>
          <a:endParaRPr lang="zh-TW" altLang="en-US"/>
        </a:p>
      </dgm:t>
    </dgm:pt>
    <dgm:pt modelId="{B4C1488B-A7A0-4B52-9D4F-772B74822CBB}" type="sibTrans" cxnId="{D36877A8-62D7-44A6-814E-9ED663166CAD}">
      <dgm:prSet/>
      <dgm:spPr/>
      <dgm:t>
        <a:bodyPr/>
        <a:lstStyle/>
        <a:p>
          <a:endParaRPr lang="zh-TW" altLang="en-US"/>
        </a:p>
      </dgm:t>
    </dgm:pt>
    <dgm:pt modelId="{DA5FDA98-A8A9-4F67-B2C7-764FC6496B0D}">
      <dgm:prSet phldrT="[文字]" custT="1"/>
      <dgm:spPr/>
      <dgm:t>
        <a:bodyPr/>
        <a:lstStyle/>
        <a:p>
          <a:r>
            <a:rPr lang="zh-TW" altLang="en-US" sz="3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教師</a:t>
          </a:r>
          <a:endParaRPr lang="zh-TW" altLang="en-US" sz="3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204B3CD3-0039-44F2-A132-FF2A2829C96E}" type="parTrans" cxnId="{8085865F-6FF8-4B63-8F20-8BFEAB17B2AE}">
      <dgm:prSet/>
      <dgm:spPr/>
      <dgm:t>
        <a:bodyPr/>
        <a:lstStyle/>
        <a:p>
          <a:endParaRPr lang="zh-TW" altLang="en-US"/>
        </a:p>
      </dgm:t>
    </dgm:pt>
    <dgm:pt modelId="{3CBD0001-937D-4D20-8A5A-68186FE72409}" type="sibTrans" cxnId="{8085865F-6FF8-4B63-8F20-8BFEAB17B2AE}">
      <dgm:prSet/>
      <dgm:spPr/>
      <dgm:t>
        <a:bodyPr/>
        <a:lstStyle/>
        <a:p>
          <a:endParaRPr lang="zh-TW" altLang="en-US"/>
        </a:p>
      </dgm:t>
    </dgm:pt>
    <dgm:pt modelId="{85967F99-F2A3-4836-A2B0-F9F3F234D2F8}">
      <dgm:prSet phldrT="[文字]" custT="1"/>
      <dgm:spPr/>
      <dgm:t>
        <a:bodyPr/>
        <a:lstStyle/>
        <a:p>
          <a:r>
            <a:rPr lang="zh-TW" altLang="en-US" sz="3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學習者</a:t>
          </a:r>
          <a:endParaRPr lang="zh-TW" altLang="en-US" sz="3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69252404-69FA-485A-A692-63B16739A00B}" type="parTrans" cxnId="{22A8FDC7-A191-4703-A633-FF1BCDB56556}">
      <dgm:prSet/>
      <dgm:spPr/>
      <dgm:t>
        <a:bodyPr/>
        <a:lstStyle/>
        <a:p>
          <a:endParaRPr lang="zh-TW" altLang="en-US"/>
        </a:p>
      </dgm:t>
    </dgm:pt>
    <dgm:pt modelId="{B95830BF-5431-4D97-ABCF-8C09D54CEBCA}" type="sibTrans" cxnId="{22A8FDC7-A191-4703-A633-FF1BCDB56556}">
      <dgm:prSet/>
      <dgm:spPr/>
      <dgm:t>
        <a:bodyPr/>
        <a:lstStyle/>
        <a:p>
          <a:endParaRPr lang="zh-TW" altLang="en-US"/>
        </a:p>
      </dgm:t>
    </dgm:pt>
    <dgm:pt modelId="{46D335B5-36D2-4647-988B-E58ED319BD8D}">
      <dgm:prSet phldrT="[文字]" custT="1"/>
      <dgm:spPr/>
      <dgm:t>
        <a:bodyPr/>
        <a:lstStyle/>
        <a:p>
          <a:r>
            <a:rPr lang="zh-TW" altLang="en-US" sz="3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學校投入</a:t>
          </a:r>
          <a:endParaRPr lang="zh-TW" altLang="en-US" sz="3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FDB59EE2-65BB-48CB-A935-C9D10C3E993C}" type="parTrans" cxnId="{88DC39E5-B5CA-429E-A99B-E5B0B46F78D5}">
      <dgm:prSet/>
      <dgm:spPr/>
      <dgm:t>
        <a:bodyPr/>
        <a:lstStyle/>
        <a:p>
          <a:endParaRPr lang="zh-TW" altLang="en-US"/>
        </a:p>
      </dgm:t>
    </dgm:pt>
    <dgm:pt modelId="{45A54A2B-F908-4124-A7E1-31E6E4DF9B77}" type="sibTrans" cxnId="{88DC39E5-B5CA-429E-A99B-E5B0B46F78D5}">
      <dgm:prSet/>
      <dgm:spPr/>
      <dgm:t>
        <a:bodyPr/>
        <a:lstStyle/>
        <a:p>
          <a:endParaRPr lang="zh-TW" altLang="en-US"/>
        </a:p>
      </dgm:t>
    </dgm:pt>
    <dgm:pt modelId="{F6460B51-DBEF-4EB3-A85B-63CED9D87F28}">
      <dgm:prSet phldrT="[文字]" custT="1"/>
      <dgm:spPr/>
      <dgm:t>
        <a:bodyPr/>
        <a:lstStyle/>
        <a:p>
          <a:r>
            <a:rPr lang="zh-TW" altLang="en-US" sz="3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學校管理</a:t>
          </a:r>
          <a:endParaRPr lang="zh-TW" altLang="en-US" sz="3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65A5F24C-E974-4D2F-9E9E-B0926265239F}" type="parTrans" cxnId="{5E5A6850-1E8A-476E-948E-BFC05A8ACD17}">
      <dgm:prSet/>
      <dgm:spPr/>
      <dgm:t>
        <a:bodyPr/>
        <a:lstStyle/>
        <a:p>
          <a:endParaRPr lang="zh-TW" altLang="en-US"/>
        </a:p>
      </dgm:t>
    </dgm:pt>
    <dgm:pt modelId="{810AD623-B9C4-4983-810B-400A891D74BB}" type="sibTrans" cxnId="{5E5A6850-1E8A-476E-948E-BFC05A8ACD17}">
      <dgm:prSet/>
      <dgm:spPr/>
      <dgm:t>
        <a:bodyPr/>
        <a:lstStyle/>
        <a:p>
          <a:endParaRPr lang="zh-TW" altLang="en-US"/>
        </a:p>
      </dgm:t>
    </dgm:pt>
    <dgm:pt modelId="{D4492FF1-EB62-48F7-B519-5ACA6815CE4B}" type="pres">
      <dgm:prSet presAssocID="{25B3B94C-9867-40A4-9DFC-6B49512ABD3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E189F2C-F1F4-4353-AE2C-BD3610F224F4}" type="pres">
      <dgm:prSet presAssocID="{12080C3C-1793-4A9F-8B21-6E7BD564AFA5}" presName="singleCycle" presStyleCnt="0"/>
      <dgm:spPr/>
    </dgm:pt>
    <dgm:pt modelId="{91E26BDC-29C9-4044-AAB6-26C155E47F2C}" type="pres">
      <dgm:prSet presAssocID="{12080C3C-1793-4A9F-8B21-6E7BD564AFA5}" presName="singleCenter" presStyleLbl="node1" presStyleIdx="0" presStyleCnt="5" custLinFactNeighborX="-37" custLinFactNeighborY="569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DFD7A56F-3EFC-44DA-B88B-33F745B06296}" type="pres">
      <dgm:prSet presAssocID="{204B3CD3-0039-44F2-A132-FF2A2829C96E}" presName="Name56" presStyleLbl="parChTrans1D2" presStyleIdx="0" presStyleCnt="4"/>
      <dgm:spPr/>
      <dgm:t>
        <a:bodyPr/>
        <a:lstStyle/>
        <a:p>
          <a:endParaRPr lang="zh-TW" altLang="en-US"/>
        </a:p>
      </dgm:t>
    </dgm:pt>
    <dgm:pt modelId="{A31646AC-721C-4A18-9426-BBFDAD6ECD2B}" type="pres">
      <dgm:prSet presAssocID="{DA5FDA98-A8A9-4F67-B2C7-764FC6496B0D}" presName="text0" presStyleLbl="node1" presStyleIdx="1" presStyleCnt="5" custScaleX="287201" custRadScaleRad="1005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B78581-85A5-4ACD-9680-A8CD944F2580}" type="pres">
      <dgm:prSet presAssocID="{69252404-69FA-485A-A692-63B16739A00B}" presName="Name56" presStyleLbl="parChTrans1D2" presStyleIdx="1" presStyleCnt="4"/>
      <dgm:spPr/>
      <dgm:t>
        <a:bodyPr/>
        <a:lstStyle/>
        <a:p>
          <a:endParaRPr lang="zh-TW" altLang="en-US"/>
        </a:p>
      </dgm:t>
    </dgm:pt>
    <dgm:pt modelId="{3D6264E6-B213-4EFC-A2C0-636CD370F519}" type="pres">
      <dgm:prSet presAssocID="{85967F99-F2A3-4836-A2B0-F9F3F234D2F8}" presName="text0" presStyleLbl="node1" presStyleIdx="2" presStyleCnt="5" custScaleY="290051" custRadScaleRad="98319" custRadScaleInc="-29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8DE0BB-1FED-458D-812B-FB270E9621B0}" type="pres">
      <dgm:prSet presAssocID="{FDB59EE2-65BB-48CB-A935-C9D10C3E993C}" presName="Name56" presStyleLbl="parChTrans1D2" presStyleIdx="2" presStyleCnt="4"/>
      <dgm:spPr/>
      <dgm:t>
        <a:bodyPr/>
        <a:lstStyle/>
        <a:p>
          <a:endParaRPr lang="zh-TW" altLang="en-US"/>
        </a:p>
      </dgm:t>
    </dgm:pt>
    <dgm:pt modelId="{40950F7D-F59A-42FF-9731-99D398F12FE9}" type="pres">
      <dgm:prSet presAssocID="{46D335B5-36D2-4647-988B-E58ED319BD8D}" presName="text0" presStyleLbl="node1" presStyleIdx="3" presStyleCnt="5" custScaleX="3165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1AB91D-E867-4CFB-93C2-765721BE08BE}" type="pres">
      <dgm:prSet presAssocID="{65A5F24C-E974-4D2F-9E9E-B0926265239F}" presName="Name56" presStyleLbl="parChTrans1D2" presStyleIdx="3" presStyleCnt="4"/>
      <dgm:spPr/>
      <dgm:t>
        <a:bodyPr/>
        <a:lstStyle/>
        <a:p>
          <a:endParaRPr lang="zh-TW" altLang="en-US"/>
        </a:p>
      </dgm:t>
    </dgm:pt>
    <dgm:pt modelId="{BEF995AB-E3B5-4725-A9B6-90E173E1E0D3}" type="pres">
      <dgm:prSet presAssocID="{F6460B51-DBEF-4EB3-A85B-63CED9D87F28}" presName="text0" presStyleLbl="node1" presStyleIdx="4" presStyleCnt="5" custScaleY="2900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74D747-DC8E-40AD-A344-D7E47739FF5E}" type="presOf" srcId="{F6460B51-DBEF-4EB3-A85B-63CED9D87F28}" destId="{BEF995AB-E3B5-4725-A9B6-90E173E1E0D3}" srcOrd="0" destOrd="0" presId="urn:microsoft.com/office/officeart/2008/layout/RadialCluster"/>
    <dgm:cxn modelId="{3EDA79D7-2ED1-42C9-BBF0-D0AC77D599AD}" type="presOf" srcId="{DA5FDA98-A8A9-4F67-B2C7-764FC6496B0D}" destId="{A31646AC-721C-4A18-9426-BBFDAD6ECD2B}" srcOrd="0" destOrd="0" presId="urn:microsoft.com/office/officeart/2008/layout/RadialCluster"/>
    <dgm:cxn modelId="{22A8FDC7-A191-4703-A633-FF1BCDB56556}" srcId="{12080C3C-1793-4A9F-8B21-6E7BD564AFA5}" destId="{85967F99-F2A3-4836-A2B0-F9F3F234D2F8}" srcOrd="1" destOrd="0" parTransId="{69252404-69FA-485A-A692-63B16739A00B}" sibTransId="{B95830BF-5431-4D97-ABCF-8C09D54CEBCA}"/>
    <dgm:cxn modelId="{B5A00DCA-50C9-48C8-AB20-146537D058F7}" type="presOf" srcId="{204B3CD3-0039-44F2-A132-FF2A2829C96E}" destId="{DFD7A56F-3EFC-44DA-B88B-33F745B06296}" srcOrd="0" destOrd="0" presId="urn:microsoft.com/office/officeart/2008/layout/RadialCluster"/>
    <dgm:cxn modelId="{BBAE9279-D356-4CBB-A883-FA9810819B57}" type="presOf" srcId="{FDB59EE2-65BB-48CB-A935-C9D10C3E993C}" destId="{EC8DE0BB-1FED-458D-812B-FB270E9621B0}" srcOrd="0" destOrd="0" presId="urn:microsoft.com/office/officeart/2008/layout/RadialCluster"/>
    <dgm:cxn modelId="{8085865F-6FF8-4B63-8F20-8BFEAB17B2AE}" srcId="{12080C3C-1793-4A9F-8B21-6E7BD564AFA5}" destId="{DA5FDA98-A8A9-4F67-B2C7-764FC6496B0D}" srcOrd="0" destOrd="0" parTransId="{204B3CD3-0039-44F2-A132-FF2A2829C96E}" sibTransId="{3CBD0001-937D-4D20-8A5A-68186FE72409}"/>
    <dgm:cxn modelId="{FA9F01E5-DEE3-47C8-8C46-C260A667B4ED}" type="presOf" srcId="{69252404-69FA-485A-A692-63B16739A00B}" destId="{0AB78581-85A5-4ACD-9680-A8CD944F2580}" srcOrd="0" destOrd="0" presId="urn:microsoft.com/office/officeart/2008/layout/RadialCluster"/>
    <dgm:cxn modelId="{9CA16611-2D06-40C2-847E-695EB8099199}" type="presOf" srcId="{25B3B94C-9867-40A4-9DFC-6B49512ABD34}" destId="{D4492FF1-EB62-48F7-B519-5ACA6815CE4B}" srcOrd="0" destOrd="0" presId="urn:microsoft.com/office/officeart/2008/layout/RadialCluster"/>
    <dgm:cxn modelId="{E917AA76-8BF5-43DA-8D54-2F69587FF645}" type="presOf" srcId="{85967F99-F2A3-4836-A2B0-F9F3F234D2F8}" destId="{3D6264E6-B213-4EFC-A2C0-636CD370F519}" srcOrd="0" destOrd="0" presId="urn:microsoft.com/office/officeart/2008/layout/RadialCluster"/>
    <dgm:cxn modelId="{D36877A8-62D7-44A6-814E-9ED663166CAD}" srcId="{25B3B94C-9867-40A4-9DFC-6B49512ABD34}" destId="{12080C3C-1793-4A9F-8B21-6E7BD564AFA5}" srcOrd="0" destOrd="0" parTransId="{5D83A0EE-C689-4967-96D1-72FEEF1D118D}" sibTransId="{B4C1488B-A7A0-4B52-9D4F-772B74822CBB}"/>
    <dgm:cxn modelId="{05746ED9-D08A-4147-B8E8-4FAC1A8A0ED2}" type="presOf" srcId="{46D335B5-36D2-4647-988B-E58ED319BD8D}" destId="{40950F7D-F59A-42FF-9731-99D398F12FE9}" srcOrd="0" destOrd="0" presId="urn:microsoft.com/office/officeart/2008/layout/RadialCluster"/>
    <dgm:cxn modelId="{88DC39E5-B5CA-429E-A99B-E5B0B46F78D5}" srcId="{12080C3C-1793-4A9F-8B21-6E7BD564AFA5}" destId="{46D335B5-36D2-4647-988B-E58ED319BD8D}" srcOrd="2" destOrd="0" parTransId="{FDB59EE2-65BB-48CB-A935-C9D10C3E993C}" sibTransId="{45A54A2B-F908-4124-A7E1-31E6E4DF9B77}"/>
    <dgm:cxn modelId="{F3CD7696-C725-4995-8FF4-626842205CED}" type="presOf" srcId="{65A5F24C-E974-4D2F-9E9E-B0926265239F}" destId="{831AB91D-E867-4CFB-93C2-765721BE08BE}" srcOrd="0" destOrd="0" presId="urn:microsoft.com/office/officeart/2008/layout/RadialCluster"/>
    <dgm:cxn modelId="{51B376CD-4349-4E01-ACBF-B5F74A21F7EA}" type="presOf" srcId="{12080C3C-1793-4A9F-8B21-6E7BD564AFA5}" destId="{91E26BDC-29C9-4044-AAB6-26C155E47F2C}" srcOrd="0" destOrd="0" presId="urn:microsoft.com/office/officeart/2008/layout/RadialCluster"/>
    <dgm:cxn modelId="{5E5A6850-1E8A-476E-948E-BFC05A8ACD17}" srcId="{12080C3C-1793-4A9F-8B21-6E7BD564AFA5}" destId="{F6460B51-DBEF-4EB3-A85B-63CED9D87F28}" srcOrd="3" destOrd="0" parTransId="{65A5F24C-E974-4D2F-9E9E-B0926265239F}" sibTransId="{810AD623-B9C4-4983-810B-400A891D74BB}"/>
    <dgm:cxn modelId="{D44649FD-46AB-40F7-979D-192D0C2C370B}" type="presParOf" srcId="{D4492FF1-EB62-48F7-B519-5ACA6815CE4B}" destId="{DE189F2C-F1F4-4353-AE2C-BD3610F224F4}" srcOrd="0" destOrd="0" presId="urn:microsoft.com/office/officeart/2008/layout/RadialCluster"/>
    <dgm:cxn modelId="{1750F9DA-FCCC-4229-A9AC-98A6EE54BC33}" type="presParOf" srcId="{DE189F2C-F1F4-4353-AE2C-BD3610F224F4}" destId="{91E26BDC-29C9-4044-AAB6-26C155E47F2C}" srcOrd="0" destOrd="0" presId="urn:microsoft.com/office/officeart/2008/layout/RadialCluster"/>
    <dgm:cxn modelId="{9AE4BCB7-E824-4FFE-9F67-2E04C396EAC6}" type="presParOf" srcId="{DE189F2C-F1F4-4353-AE2C-BD3610F224F4}" destId="{DFD7A56F-3EFC-44DA-B88B-33F745B06296}" srcOrd="1" destOrd="0" presId="urn:microsoft.com/office/officeart/2008/layout/RadialCluster"/>
    <dgm:cxn modelId="{A3B0F811-6E48-4B6B-9166-8A9C0AA94189}" type="presParOf" srcId="{DE189F2C-F1F4-4353-AE2C-BD3610F224F4}" destId="{A31646AC-721C-4A18-9426-BBFDAD6ECD2B}" srcOrd="2" destOrd="0" presId="urn:microsoft.com/office/officeart/2008/layout/RadialCluster"/>
    <dgm:cxn modelId="{9CC83271-4F34-43BD-A4CA-4F9AFDDD97DD}" type="presParOf" srcId="{DE189F2C-F1F4-4353-AE2C-BD3610F224F4}" destId="{0AB78581-85A5-4ACD-9680-A8CD944F2580}" srcOrd="3" destOrd="0" presId="urn:microsoft.com/office/officeart/2008/layout/RadialCluster"/>
    <dgm:cxn modelId="{0CC612C4-A43C-4584-B190-89DBD1855BBC}" type="presParOf" srcId="{DE189F2C-F1F4-4353-AE2C-BD3610F224F4}" destId="{3D6264E6-B213-4EFC-A2C0-636CD370F519}" srcOrd="4" destOrd="0" presId="urn:microsoft.com/office/officeart/2008/layout/RadialCluster"/>
    <dgm:cxn modelId="{6C8388A6-7F1A-4F6B-9FC4-455565F091C3}" type="presParOf" srcId="{DE189F2C-F1F4-4353-AE2C-BD3610F224F4}" destId="{EC8DE0BB-1FED-458D-812B-FB270E9621B0}" srcOrd="5" destOrd="0" presId="urn:microsoft.com/office/officeart/2008/layout/RadialCluster"/>
    <dgm:cxn modelId="{3F4D3139-7C69-42D3-A1BD-5D4E83064C85}" type="presParOf" srcId="{DE189F2C-F1F4-4353-AE2C-BD3610F224F4}" destId="{40950F7D-F59A-42FF-9731-99D398F12FE9}" srcOrd="6" destOrd="0" presId="urn:microsoft.com/office/officeart/2008/layout/RadialCluster"/>
    <dgm:cxn modelId="{D0FF4146-3A55-4309-9C3A-B1179C56A2B0}" type="presParOf" srcId="{DE189F2C-F1F4-4353-AE2C-BD3610F224F4}" destId="{831AB91D-E867-4CFB-93C2-765721BE08BE}" srcOrd="7" destOrd="0" presId="urn:microsoft.com/office/officeart/2008/layout/RadialCluster"/>
    <dgm:cxn modelId="{9F1E86CE-AE5B-4640-8967-358EBD33901E}" type="presParOf" srcId="{DE189F2C-F1F4-4353-AE2C-BD3610F224F4}" destId="{BEF995AB-E3B5-4725-A9B6-90E173E1E0D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87AA75-E260-46D3-B646-62FBE35A81E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5C38E6B-7E49-47DF-AAF3-67B67546B839}">
      <dgm:prSet phldrT="[文字]" custT="1"/>
      <dgm:spPr/>
      <dgm:t>
        <a:bodyPr/>
        <a:lstStyle/>
        <a:p>
          <a:r>
            <a:rPr lang="zh-TW" altLang="en-US" sz="40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低年級</a:t>
          </a:r>
          <a:endParaRPr lang="zh-TW" altLang="en-US" sz="40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BE67791E-BDF8-4478-A099-616CD4D498D6}" type="parTrans" cxnId="{273B2B6B-A18A-4DB2-8495-60EA9F43F25C}">
      <dgm:prSet/>
      <dgm:spPr/>
      <dgm:t>
        <a:bodyPr/>
        <a:lstStyle/>
        <a:p>
          <a:endParaRPr lang="zh-TW" altLang="en-US" sz="4000">
            <a:latin typeface="華康儷粗圓" panose="020F0709000000000000" pitchFamily="49" charset="-120"/>
            <a:ea typeface="華康儷粗圓" panose="020F0709000000000000" pitchFamily="49" charset="-120"/>
          </a:endParaRPr>
        </a:p>
      </dgm:t>
    </dgm:pt>
    <dgm:pt modelId="{62A4087F-E62A-4A9D-A1DA-7CB1CBFFE230}" type="sibTrans" cxnId="{273B2B6B-A18A-4DB2-8495-60EA9F43F25C}">
      <dgm:prSet/>
      <dgm:spPr/>
      <dgm:t>
        <a:bodyPr/>
        <a:lstStyle/>
        <a:p>
          <a:endParaRPr lang="zh-TW" altLang="en-US" sz="4000">
            <a:latin typeface="華康儷粗圓" panose="020F0709000000000000" pitchFamily="49" charset="-120"/>
            <a:ea typeface="華康儷粗圓" panose="020F0709000000000000" pitchFamily="49" charset="-120"/>
          </a:endParaRPr>
        </a:p>
      </dgm:t>
    </dgm:pt>
    <dgm:pt modelId="{A1F44696-16AD-4FA6-8EF5-DCFA3ED18B59}">
      <dgm:prSet phldrT="[文字]" custT="1"/>
      <dgm:spPr/>
      <dgm:t>
        <a:bodyPr/>
        <a:lstStyle/>
        <a:p>
          <a:r>
            <a:rPr lang="zh-TW" altLang="en-US" sz="40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中年級</a:t>
          </a:r>
          <a:endParaRPr lang="zh-TW" altLang="en-US" sz="40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DD5F45C5-D1C5-473A-9B63-8760A99537FB}" type="parTrans" cxnId="{7F1F1A60-2579-4D70-9A9F-559CF53EC5D7}">
      <dgm:prSet/>
      <dgm:spPr/>
      <dgm:t>
        <a:bodyPr/>
        <a:lstStyle/>
        <a:p>
          <a:endParaRPr lang="zh-TW" altLang="en-US" sz="4000">
            <a:latin typeface="華康儷粗圓" panose="020F0709000000000000" pitchFamily="49" charset="-120"/>
            <a:ea typeface="華康儷粗圓" panose="020F0709000000000000" pitchFamily="49" charset="-120"/>
          </a:endParaRPr>
        </a:p>
      </dgm:t>
    </dgm:pt>
    <dgm:pt modelId="{32D6268B-A77E-45C3-9660-862E509B6674}" type="sibTrans" cxnId="{7F1F1A60-2579-4D70-9A9F-559CF53EC5D7}">
      <dgm:prSet/>
      <dgm:spPr/>
      <dgm:t>
        <a:bodyPr/>
        <a:lstStyle/>
        <a:p>
          <a:endParaRPr lang="zh-TW" altLang="en-US" sz="4000">
            <a:latin typeface="華康儷粗圓" panose="020F0709000000000000" pitchFamily="49" charset="-120"/>
            <a:ea typeface="華康儷粗圓" panose="020F0709000000000000" pitchFamily="49" charset="-120"/>
          </a:endParaRPr>
        </a:p>
      </dgm:t>
    </dgm:pt>
    <dgm:pt modelId="{0380536D-759D-4D34-B57B-F2B41C415550}">
      <dgm:prSet phldrT="[文字]" custT="1"/>
      <dgm:spPr/>
      <dgm:t>
        <a:bodyPr/>
        <a:lstStyle/>
        <a:p>
          <a:r>
            <a:rPr lang="zh-TW" altLang="en-US" sz="40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高年級</a:t>
          </a:r>
          <a:endParaRPr lang="zh-TW" altLang="en-US" sz="40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97FE1540-C397-4963-A01F-36DCD58C9847}" type="parTrans" cxnId="{1BA9825A-BF5C-4F58-9BEB-0B512A748E28}">
      <dgm:prSet/>
      <dgm:spPr/>
      <dgm:t>
        <a:bodyPr/>
        <a:lstStyle/>
        <a:p>
          <a:endParaRPr lang="zh-TW" altLang="en-US" sz="4000">
            <a:latin typeface="華康儷粗圓" panose="020F0709000000000000" pitchFamily="49" charset="-120"/>
            <a:ea typeface="華康儷粗圓" panose="020F0709000000000000" pitchFamily="49" charset="-120"/>
          </a:endParaRPr>
        </a:p>
      </dgm:t>
    </dgm:pt>
    <dgm:pt modelId="{4EA93B33-604B-466D-959E-7FB28A1820A3}" type="sibTrans" cxnId="{1BA9825A-BF5C-4F58-9BEB-0B512A748E28}">
      <dgm:prSet/>
      <dgm:spPr/>
      <dgm:t>
        <a:bodyPr/>
        <a:lstStyle/>
        <a:p>
          <a:endParaRPr lang="zh-TW" altLang="en-US" sz="4000">
            <a:latin typeface="華康儷粗圓" panose="020F0709000000000000" pitchFamily="49" charset="-120"/>
            <a:ea typeface="華康儷粗圓" panose="020F0709000000000000" pitchFamily="49" charset="-120"/>
          </a:endParaRPr>
        </a:p>
      </dgm:t>
    </dgm:pt>
    <dgm:pt modelId="{E3973426-2DFC-454D-A387-955D9ED0BA18}" type="pres">
      <dgm:prSet presAssocID="{3387AA75-E260-46D3-B646-62FBE35A81E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21E2D5C2-9B99-4193-A16B-B197C684FA31}" type="pres">
      <dgm:prSet presAssocID="{85C38E6B-7E49-47DF-AAF3-67B67546B839}" presName="composite" presStyleCnt="0"/>
      <dgm:spPr/>
    </dgm:pt>
    <dgm:pt modelId="{4A6B7540-22D8-4B1A-9D04-826CF10DAE4D}" type="pres">
      <dgm:prSet presAssocID="{85C38E6B-7E49-47DF-AAF3-67B67546B839}" presName="LShape" presStyleLbl="alignNode1" presStyleIdx="0" presStyleCnt="5"/>
      <dgm:spPr/>
    </dgm:pt>
    <dgm:pt modelId="{7816AD86-24B5-4CA3-B360-31321DB64A7A}" type="pres">
      <dgm:prSet presAssocID="{85C38E6B-7E49-47DF-AAF3-67B67546B83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2D090A-1D56-40B0-A31E-6D7581E3E3A3}" type="pres">
      <dgm:prSet presAssocID="{85C38E6B-7E49-47DF-AAF3-67B67546B839}" presName="Triangle" presStyleLbl="alignNode1" presStyleIdx="1" presStyleCnt="5"/>
      <dgm:spPr/>
    </dgm:pt>
    <dgm:pt modelId="{5FE0BF2D-4A57-4431-8E60-74CEED9ED193}" type="pres">
      <dgm:prSet presAssocID="{62A4087F-E62A-4A9D-A1DA-7CB1CBFFE230}" presName="sibTrans" presStyleCnt="0"/>
      <dgm:spPr/>
    </dgm:pt>
    <dgm:pt modelId="{066CA991-6B45-4FD0-8E76-D988213CBECA}" type="pres">
      <dgm:prSet presAssocID="{62A4087F-E62A-4A9D-A1DA-7CB1CBFFE230}" presName="space" presStyleCnt="0"/>
      <dgm:spPr/>
    </dgm:pt>
    <dgm:pt modelId="{BB1947CF-A8CC-4434-B7A3-6A67AE300496}" type="pres">
      <dgm:prSet presAssocID="{A1F44696-16AD-4FA6-8EF5-DCFA3ED18B59}" presName="composite" presStyleCnt="0"/>
      <dgm:spPr/>
    </dgm:pt>
    <dgm:pt modelId="{CF278102-D12A-4963-BD66-56A3595ECF56}" type="pres">
      <dgm:prSet presAssocID="{A1F44696-16AD-4FA6-8EF5-DCFA3ED18B59}" presName="LShape" presStyleLbl="alignNode1" presStyleIdx="2" presStyleCnt="5"/>
      <dgm:spPr/>
    </dgm:pt>
    <dgm:pt modelId="{A3E94E4D-31F8-475D-A1D1-BD5D9500B074}" type="pres">
      <dgm:prSet presAssocID="{A1F44696-16AD-4FA6-8EF5-DCFA3ED18B5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0AF86F-CE16-4BC2-96E3-9609AED77661}" type="pres">
      <dgm:prSet presAssocID="{A1F44696-16AD-4FA6-8EF5-DCFA3ED18B59}" presName="Triangle" presStyleLbl="alignNode1" presStyleIdx="3" presStyleCnt="5"/>
      <dgm:spPr/>
    </dgm:pt>
    <dgm:pt modelId="{1891977D-D8BE-4B1A-8F95-55E5E49A5260}" type="pres">
      <dgm:prSet presAssocID="{32D6268B-A77E-45C3-9660-862E509B6674}" presName="sibTrans" presStyleCnt="0"/>
      <dgm:spPr/>
    </dgm:pt>
    <dgm:pt modelId="{1E9959ED-00D1-4113-9299-C2EE11388B64}" type="pres">
      <dgm:prSet presAssocID="{32D6268B-A77E-45C3-9660-862E509B6674}" presName="space" presStyleCnt="0"/>
      <dgm:spPr/>
    </dgm:pt>
    <dgm:pt modelId="{83B59125-2061-4924-A3F9-FDA5F6A15460}" type="pres">
      <dgm:prSet presAssocID="{0380536D-759D-4D34-B57B-F2B41C415550}" presName="composite" presStyleCnt="0"/>
      <dgm:spPr/>
    </dgm:pt>
    <dgm:pt modelId="{A3388C2B-03E4-4DB3-840A-1B3DE7D73619}" type="pres">
      <dgm:prSet presAssocID="{0380536D-759D-4D34-B57B-F2B41C415550}" presName="LShape" presStyleLbl="alignNode1" presStyleIdx="4" presStyleCnt="5"/>
      <dgm:spPr/>
    </dgm:pt>
    <dgm:pt modelId="{7410B518-5119-4138-93E9-1089B058C84B}" type="pres">
      <dgm:prSet presAssocID="{0380536D-759D-4D34-B57B-F2B41C41555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A9825A-BF5C-4F58-9BEB-0B512A748E28}" srcId="{3387AA75-E260-46D3-B646-62FBE35A81EC}" destId="{0380536D-759D-4D34-B57B-F2B41C415550}" srcOrd="2" destOrd="0" parTransId="{97FE1540-C397-4963-A01F-36DCD58C9847}" sibTransId="{4EA93B33-604B-466D-959E-7FB28A1820A3}"/>
    <dgm:cxn modelId="{273B2B6B-A18A-4DB2-8495-60EA9F43F25C}" srcId="{3387AA75-E260-46D3-B646-62FBE35A81EC}" destId="{85C38E6B-7E49-47DF-AAF3-67B67546B839}" srcOrd="0" destOrd="0" parTransId="{BE67791E-BDF8-4478-A099-616CD4D498D6}" sibTransId="{62A4087F-E62A-4A9D-A1DA-7CB1CBFFE230}"/>
    <dgm:cxn modelId="{8B36727D-A645-4724-81F9-D84748E3E0A0}" type="presOf" srcId="{3387AA75-E260-46D3-B646-62FBE35A81EC}" destId="{E3973426-2DFC-454D-A387-955D9ED0BA18}" srcOrd="0" destOrd="0" presId="urn:microsoft.com/office/officeart/2009/3/layout/StepUpProcess"/>
    <dgm:cxn modelId="{0BD9C3B1-710D-4793-9B03-BE49F88EB29B}" type="presOf" srcId="{0380536D-759D-4D34-B57B-F2B41C415550}" destId="{7410B518-5119-4138-93E9-1089B058C84B}" srcOrd="0" destOrd="0" presId="urn:microsoft.com/office/officeart/2009/3/layout/StepUpProcess"/>
    <dgm:cxn modelId="{7F1F1A60-2579-4D70-9A9F-559CF53EC5D7}" srcId="{3387AA75-E260-46D3-B646-62FBE35A81EC}" destId="{A1F44696-16AD-4FA6-8EF5-DCFA3ED18B59}" srcOrd="1" destOrd="0" parTransId="{DD5F45C5-D1C5-473A-9B63-8760A99537FB}" sibTransId="{32D6268B-A77E-45C3-9660-862E509B6674}"/>
    <dgm:cxn modelId="{517D27A1-D98E-46F1-A7B6-55C295F355D1}" type="presOf" srcId="{85C38E6B-7E49-47DF-AAF3-67B67546B839}" destId="{7816AD86-24B5-4CA3-B360-31321DB64A7A}" srcOrd="0" destOrd="0" presId="urn:microsoft.com/office/officeart/2009/3/layout/StepUpProcess"/>
    <dgm:cxn modelId="{213FCC8B-1DCE-49D8-8529-12EBDC24C538}" type="presOf" srcId="{A1F44696-16AD-4FA6-8EF5-DCFA3ED18B59}" destId="{A3E94E4D-31F8-475D-A1D1-BD5D9500B074}" srcOrd="0" destOrd="0" presId="urn:microsoft.com/office/officeart/2009/3/layout/StepUpProcess"/>
    <dgm:cxn modelId="{1E8A91CC-AB4A-40AB-8D16-D15719C85933}" type="presParOf" srcId="{E3973426-2DFC-454D-A387-955D9ED0BA18}" destId="{21E2D5C2-9B99-4193-A16B-B197C684FA31}" srcOrd="0" destOrd="0" presId="urn:microsoft.com/office/officeart/2009/3/layout/StepUpProcess"/>
    <dgm:cxn modelId="{14ECFBE0-9A98-47A4-8CDF-BE3719BA7BD6}" type="presParOf" srcId="{21E2D5C2-9B99-4193-A16B-B197C684FA31}" destId="{4A6B7540-22D8-4B1A-9D04-826CF10DAE4D}" srcOrd="0" destOrd="0" presId="urn:microsoft.com/office/officeart/2009/3/layout/StepUpProcess"/>
    <dgm:cxn modelId="{A043547B-18B1-4CC0-85E1-14A022099407}" type="presParOf" srcId="{21E2D5C2-9B99-4193-A16B-B197C684FA31}" destId="{7816AD86-24B5-4CA3-B360-31321DB64A7A}" srcOrd="1" destOrd="0" presId="urn:microsoft.com/office/officeart/2009/3/layout/StepUpProcess"/>
    <dgm:cxn modelId="{879F0791-3ADA-4982-AE3F-BAEF24D6608C}" type="presParOf" srcId="{21E2D5C2-9B99-4193-A16B-B197C684FA31}" destId="{2A2D090A-1D56-40B0-A31E-6D7581E3E3A3}" srcOrd="2" destOrd="0" presId="urn:microsoft.com/office/officeart/2009/3/layout/StepUpProcess"/>
    <dgm:cxn modelId="{B252BDE5-1351-4FE4-ACA5-77E2829205FC}" type="presParOf" srcId="{E3973426-2DFC-454D-A387-955D9ED0BA18}" destId="{5FE0BF2D-4A57-4431-8E60-74CEED9ED193}" srcOrd="1" destOrd="0" presId="urn:microsoft.com/office/officeart/2009/3/layout/StepUpProcess"/>
    <dgm:cxn modelId="{9BDE0E30-6B31-4FC3-A1C4-04A967CC5C07}" type="presParOf" srcId="{5FE0BF2D-4A57-4431-8E60-74CEED9ED193}" destId="{066CA991-6B45-4FD0-8E76-D988213CBECA}" srcOrd="0" destOrd="0" presId="urn:microsoft.com/office/officeart/2009/3/layout/StepUpProcess"/>
    <dgm:cxn modelId="{951D5BED-5411-4740-BEF1-1C9BED96704C}" type="presParOf" srcId="{E3973426-2DFC-454D-A387-955D9ED0BA18}" destId="{BB1947CF-A8CC-4434-B7A3-6A67AE300496}" srcOrd="2" destOrd="0" presId="urn:microsoft.com/office/officeart/2009/3/layout/StepUpProcess"/>
    <dgm:cxn modelId="{958006C3-F471-42C1-B4C6-2B16586A93D8}" type="presParOf" srcId="{BB1947CF-A8CC-4434-B7A3-6A67AE300496}" destId="{CF278102-D12A-4963-BD66-56A3595ECF56}" srcOrd="0" destOrd="0" presId="urn:microsoft.com/office/officeart/2009/3/layout/StepUpProcess"/>
    <dgm:cxn modelId="{28ACC41C-0AC9-41A0-A30A-56401CBC4106}" type="presParOf" srcId="{BB1947CF-A8CC-4434-B7A3-6A67AE300496}" destId="{A3E94E4D-31F8-475D-A1D1-BD5D9500B074}" srcOrd="1" destOrd="0" presId="urn:microsoft.com/office/officeart/2009/3/layout/StepUpProcess"/>
    <dgm:cxn modelId="{EC0FDDBC-6B7D-422E-8E33-D76B415115DE}" type="presParOf" srcId="{BB1947CF-A8CC-4434-B7A3-6A67AE300496}" destId="{8F0AF86F-CE16-4BC2-96E3-9609AED77661}" srcOrd="2" destOrd="0" presId="urn:microsoft.com/office/officeart/2009/3/layout/StepUpProcess"/>
    <dgm:cxn modelId="{B5842FE8-BA56-4E81-B7D7-B384A3021605}" type="presParOf" srcId="{E3973426-2DFC-454D-A387-955D9ED0BA18}" destId="{1891977D-D8BE-4B1A-8F95-55E5E49A5260}" srcOrd="3" destOrd="0" presId="urn:microsoft.com/office/officeart/2009/3/layout/StepUpProcess"/>
    <dgm:cxn modelId="{7BFBF416-934F-426B-A53F-682EB9562BF0}" type="presParOf" srcId="{1891977D-D8BE-4B1A-8F95-55E5E49A5260}" destId="{1E9959ED-00D1-4113-9299-C2EE11388B64}" srcOrd="0" destOrd="0" presId="urn:microsoft.com/office/officeart/2009/3/layout/StepUpProcess"/>
    <dgm:cxn modelId="{CA9D72E6-E859-4A1F-AD72-24A15772ADB6}" type="presParOf" srcId="{E3973426-2DFC-454D-A387-955D9ED0BA18}" destId="{83B59125-2061-4924-A3F9-FDA5F6A15460}" srcOrd="4" destOrd="0" presId="urn:microsoft.com/office/officeart/2009/3/layout/StepUpProcess"/>
    <dgm:cxn modelId="{6D657D2B-D59C-42D2-B526-C30B6B5A9B0F}" type="presParOf" srcId="{83B59125-2061-4924-A3F9-FDA5F6A15460}" destId="{A3388C2B-03E4-4DB3-840A-1B3DE7D73619}" srcOrd="0" destOrd="0" presId="urn:microsoft.com/office/officeart/2009/3/layout/StepUpProcess"/>
    <dgm:cxn modelId="{CC8DAB4E-D4DA-4D05-A5F3-55082D487E4C}" type="presParOf" srcId="{83B59125-2061-4924-A3F9-FDA5F6A15460}" destId="{7410B518-5119-4138-93E9-1089B058C84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6DBD49-5D94-40CC-BBEA-BB52A7B8C7B0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0EF423CA-16B3-4F1F-8437-FA92D06DF9BF}">
      <dgm:prSet phldrT="[文字]"/>
      <dgm:spPr/>
      <dgm:t>
        <a:bodyPr/>
        <a:lstStyle/>
        <a:p>
          <a:r>
            <a:rPr lang="zh-TW" altLang="en-US" b="1" dirty="0" smtClean="0"/>
            <a:t>一篇文章</a:t>
          </a:r>
          <a:endParaRPr lang="zh-TW" altLang="en-US" b="1" dirty="0"/>
        </a:p>
      </dgm:t>
    </dgm:pt>
    <dgm:pt modelId="{E8C28DA6-C1A2-4E64-934E-AE79A92FDFF1}" type="parTrans" cxnId="{CEDAD5B8-37AF-412E-9BB2-36299618586F}">
      <dgm:prSet/>
      <dgm:spPr/>
      <dgm:t>
        <a:bodyPr/>
        <a:lstStyle/>
        <a:p>
          <a:endParaRPr lang="zh-TW" altLang="en-US" b="1"/>
        </a:p>
      </dgm:t>
    </dgm:pt>
    <dgm:pt modelId="{96A721C1-5B4E-47C4-B786-EFFD0A10ABDB}" type="sibTrans" cxnId="{CEDAD5B8-37AF-412E-9BB2-36299618586F}">
      <dgm:prSet/>
      <dgm:spPr/>
      <dgm:t>
        <a:bodyPr/>
        <a:lstStyle/>
        <a:p>
          <a:endParaRPr lang="zh-TW" altLang="en-US" b="1"/>
        </a:p>
      </dgm:t>
    </dgm:pt>
    <dgm:pt modelId="{8243BC80-FB9A-42B2-8C30-FF9F5B34BC3E}">
      <dgm:prSet phldrT="[文字]"/>
      <dgm:spPr/>
      <dgm:t>
        <a:bodyPr/>
        <a:lstStyle/>
        <a:p>
          <a:r>
            <a:rPr lang="en-US" altLang="zh-TW" b="1" dirty="0" smtClean="0"/>
            <a:t>2~3</a:t>
          </a:r>
          <a:r>
            <a:rPr lang="zh-TW" altLang="en-US" b="1" dirty="0" smtClean="0"/>
            <a:t>題</a:t>
          </a:r>
          <a:endParaRPr lang="zh-TW" altLang="en-US" b="1" dirty="0"/>
        </a:p>
      </dgm:t>
    </dgm:pt>
    <dgm:pt modelId="{183F69D2-4532-4A1B-AD76-ADBD70F3FD39}" type="parTrans" cxnId="{4DABEA83-4A79-454D-9285-2FDE01EA8A4A}">
      <dgm:prSet/>
      <dgm:spPr/>
      <dgm:t>
        <a:bodyPr/>
        <a:lstStyle/>
        <a:p>
          <a:endParaRPr lang="zh-TW" altLang="en-US" b="1"/>
        </a:p>
      </dgm:t>
    </dgm:pt>
    <dgm:pt modelId="{C50A1C14-553B-4928-8851-32CACCEF03E4}" type="sibTrans" cxnId="{4DABEA83-4A79-454D-9285-2FDE01EA8A4A}">
      <dgm:prSet/>
      <dgm:spPr/>
      <dgm:t>
        <a:bodyPr/>
        <a:lstStyle/>
        <a:p>
          <a:endParaRPr lang="zh-TW" altLang="en-US" b="1"/>
        </a:p>
      </dgm:t>
    </dgm:pt>
    <dgm:pt modelId="{31117D9E-7AA2-4EBB-B273-67C66256B6EE}" type="pres">
      <dgm:prSet presAssocID="{936DBD49-5D94-40CC-BBEA-BB52A7B8C7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89656FC-141D-442C-A58C-B46D96831426}" type="pres">
      <dgm:prSet presAssocID="{0EF423CA-16B3-4F1F-8437-FA92D06DF9BF}" presName="root" presStyleCnt="0"/>
      <dgm:spPr/>
    </dgm:pt>
    <dgm:pt modelId="{58EA3268-C253-47B0-9483-10BFFFA9015E}" type="pres">
      <dgm:prSet presAssocID="{0EF423CA-16B3-4F1F-8437-FA92D06DF9BF}" presName="rootComposite" presStyleCnt="0"/>
      <dgm:spPr/>
    </dgm:pt>
    <dgm:pt modelId="{F5BF76D1-958C-4D60-B87D-C3323544E9FE}" type="pres">
      <dgm:prSet presAssocID="{0EF423CA-16B3-4F1F-8437-FA92D06DF9BF}" presName="rootText" presStyleLbl="node1" presStyleIdx="0" presStyleCnt="1"/>
      <dgm:spPr/>
      <dgm:t>
        <a:bodyPr/>
        <a:lstStyle/>
        <a:p>
          <a:endParaRPr lang="zh-TW" altLang="en-US"/>
        </a:p>
      </dgm:t>
    </dgm:pt>
    <dgm:pt modelId="{6B490B91-357E-4345-B6AD-BD450322EB16}" type="pres">
      <dgm:prSet presAssocID="{0EF423CA-16B3-4F1F-8437-FA92D06DF9BF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97CEDE48-2865-4009-AEF1-080E8FD2773A}" type="pres">
      <dgm:prSet presAssocID="{0EF423CA-16B3-4F1F-8437-FA92D06DF9BF}" presName="childShape" presStyleCnt="0"/>
      <dgm:spPr/>
    </dgm:pt>
    <dgm:pt modelId="{056B53E6-576A-4B9D-B3F1-F3E57C9A9013}" type="pres">
      <dgm:prSet presAssocID="{183F69D2-4532-4A1B-AD76-ADBD70F3FD39}" presName="Name13" presStyleLbl="parChTrans1D2" presStyleIdx="0" presStyleCnt="1"/>
      <dgm:spPr/>
      <dgm:t>
        <a:bodyPr/>
        <a:lstStyle/>
        <a:p>
          <a:endParaRPr lang="zh-TW" altLang="en-US"/>
        </a:p>
      </dgm:t>
    </dgm:pt>
    <dgm:pt modelId="{D14B4F22-B249-433D-ACCB-CC4B0DEC699A}" type="pres">
      <dgm:prSet presAssocID="{8243BC80-FB9A-42B2-8C30-FF9F5B34BC3E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0E8094-3876-42B5-B421-EC72E4E695B9}" type="presOf" srcId="{183F69D2-4532-4A1B-AD76-ADBD70F3FD39}" destId="{056B53E6-576A-4B9D-B3F1-F3E57C9A9013}" srcOrd="0" destOrd="0" presId="urn:microsoft.com/office/officeart/2005/8/layout/hierarchy3"/>
    <dgm:cxn modelId="{B775587D-4508-4A22-9CC5-F0DEB1C149C8}" type="presOf" srcId="{0EF423CA-16B3-4F1F-8437-FA92D06DF9BF}" destId="{6B490B91-357E-4345-B6AD-BD450322EB16}" srcOrd="1" destOrd="0" presId="urn:microsoft.com/office/officeart/2005/8/layout/hierarchy3"/>
    <dgm:cxn modelId="{5A51C57E-27B0-4CE6-8E25-ABAEC4E4E53F}" type="presOf" srcId="{0EF423CA-16B3-4F1F-8437-FA92D06DF9BF}" destId="{F5BF76D1-958C-4D60-B87D-C3323544E9FE}" srcOrd="0" destOrd="0" presId="urn:microsoft.com/office/officeart/2005/8/layout/hierarchy3"/>
    <dgm:cxn modelId="{C1B62AE2-90D9-45FF-AD39-6D36F54EEDFC}" type="presOf" srcId="{936DBD49-5D94-40CC-BBEA-BB52A7B8C7B0}" destId="{31117D9E-7AA2-4EBB-B273-67C66256B6EE}" srcOrd="0" destOrd="0" presId="urn:microsoft.com/office/officeart/2005/8/layout/hierarchy3"/>
    <dgm:cxn modelId="{CEDAD5B8-37AF-412E-9BB2-36299618586F}" srcId="{936DBD49-5D94-40CC-BBEA-BB52A7B8C7B0}" destId="{0EF423CA-16B3-4F1F-8437-FA92D06DF9BF}" srcOrd="0" destOrd="0" parTransId="{E8C28DA6-C1A2-4E64-934E-AE79A92FDFF1}" sibTransId="{96A721C1-5B4E-47C4-B786-EFFD0A10ABDB}"/>
    <dgm:cxn modelId="{4DABEA83-4A79-454D-9285-2FDE01EA8A4A}" srcId="{0EF423CA-16B3-4F1F-8437-FA92D06DF9BF}" destId="{8243BC80-FB9A-42B2-8C30-FF9F5B34BC3E}" srcOrd="0" destOrd="0" parTransId="{183F69D2-4532-4A1B-AD76-ADBD70F3FD39}" sibTransId="{C50A1C14-553B-4928-8851-32CACCEF03E4}"/>
    <dgm:cxn modelId="{751B53EB-EAB4-49CF-86AD-37684635D687}" type="presOf" srcId="{8243BC80-FB9A-42B2-8C30-FF9F5B34BC3E}" destId="{D14B4F22-B249-433D-ACCB-CC4B0DEC699A}" srcOrd="0" destOrd="0" presId="urn:microsoft.com/office/officeart/2005/8/layout/hierarchy3"/>
    <dgm:cxn modelId="{039F0E14-6C9E-4891-9CF3-89D58782DAF6}" type="presParOf" srcId="{31117D9E-7AA2-4EBB-B273-67C66256B6EE}" destId="{689656FC-141D-442C-A58C-B46D96831426}" srcOrd="0" destOrd="0" presId="urn:microsoft.com/office/officeart/2005/8/layout/hierarchy3"/>
    <dgm:cxn modelId="{4212D924-3C19-4167-9D89-8AE0F4CFAC0D}" type="presParOf" srcId="{689656FC-141D-442C-A58C-B46D96831426}" destId="{58EA3268-C253-47B0-9483-10BFFFA9015E}" srcOrd="0" destOrd="0" presId="urn:microsoft.com/office/officeart/2005/8/layout/hierarchy3"/>
    <dgm:cxn modelId="{F233B83A-ECFB-491F-93EB-949DCF008BF4}" type="presParOf" srcId="{58EA3268-C253-47B0-9483-10BFFFA9015E}" destId="{F5BF76D1-958C-4D60-B87D-C3323544E9FE}" srcOrd="0" destOrd="0" presId="urn:microsoft.com/office/officeart/2005/8/layout/hierarchy3"/>
    <dgm:cxn modelId="{941300EB-A9EB-4B93-97AF-E5C598341FE7}" type="presParOf" srcId="{58EA3268-C253-47B0-9483-10BFFFA9015E}" destId="{6B490B91-357E-4345-B6AD-BD450322EB16}" srcOrd="1" destOrd="0" presId="urn:microsoft.com/office/officeart/2005/8/layout/hierarchy3"/>
    <dgm:cxn modelId="{118E47EA-3815-4460-AAE7-A27CF5CB314C}" type="presParOf" srcId="{689656FC-141D-442C-A58C-B46D96831426}" destId="{97CEDE48-2865-4009-AEF1-080E8FD2773A}" srcOrd="1" destOrd="0" presId="urn:microsoft.com/office/officeart/2005/8/layout/hierarchy3"/>
    <dgm:cxn modelId="{5D55F6B0-CB0B-4CAB-8162-B85E4D39A5DD}" type="presParOf" srcId="{97CEDE48-2865-4009-AEF1-080E8FD2773A}" destId="{056B53E6-576A-4B9D-B3F1-F3E57C9A9013}" srcOrd="0" destOrd="0" presId="urn:microsoft.com/office/officeart/2005/8/layout/hierarchy3"/>
    <dgm:cxn modelId="{3259AB1A-7EB8-4A6A-BAE4-FD28B3635CAC}" type="presParOf" srcId="{97CEDE48-2865-4009-AEF1-080E8FD2773A}" destId="{D14B4F22-B249-433D-ACCB-CC4B0DEC699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CB90A6-CFEE-4A3D-BB4A-9340C57984BA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C0E20143-BA29-4ED4-BE24-8C492489E409}">
      <dgm:prSet phldrT="[文字]"/>
      <dgm:spPr/>
      <dgm:t>
        <a:bodyPr/>
        <a:lstStyle/>
        <a:p>
          <a:r>
            <a:rPr lang="zh-TW" altLang="en-US" b="1" dirty="0" smtClean="0"/>
            <a:t>二篇文章</a:t>
          </a:r>
          <a:endParaRPr lang="zh-TW" altLang="en-US" b="1" dirty="0"/>
        </a:p>
      </dgm:t>
    </dgm:pt>
    <dgm:pt modelId="{21679226-0404-42E4-98E7-0813106191F4}" type="parTrans" cxnId="{5D870192-7E03-4AE7-988B-8395DB50FD4F}">
      <dgm:prSet/>
      <dgm:spPr/>
      <dgm:t>
        <a:bodyPr/>
        <a:lstStyle/>
        <a:p>
          <a:endParaRPr lang="zh-TW" altLang="en-US" b="1"/>
        </a:p>
      </dgm:t>
    </dgm:pt>
    <dgm:pt modelId="{4B1B3552-7BA6-4120-A936-1CC44AA149FA}" type="sibTrans" cxnId="{5D870192-7E03-4AE7-988B-8395DB50FD4F}">
      <dgm:prSet/>
      <dgm:spPr/>
      <dgm:t>
        <a:bodyPr/>
        <a:lstStyle/>
        <a:p>
          <a:endParaRPr lang="zh-TW" altLang="en-US" b="1"/>
        </a:p>
      </dgm:t>
    </dgm:pt>
    <dgm:pt modelId="{2168410A-EA03-4F7D-BD06-64D678BBE7F2}">
      <dgm:prSet phldrT="[文字]"/>
      <dgm:spPr/>
      <dgm:t>
        <a:bodyPr/>
        <a:lstStyle/>
        <a:p>
          <a:r>
            <a:rPr lang="en-US" altLang="zh-TW" b="1" dirty="0" smtClean="0"/>
            <a:t>5~6</a:t>
          </a:r>
          <a:r>
            <a:rPr lang="zh-TW" altLang="en-US" b="1" dirty="0" smtClean="0"/>
            <a:t>題</a:t>
          </a:r>
          <a:endParaRPr lang="zh-TW" altLang="en-US" b="1" dirty="0"/>
        </a:p>
      </dgm:t>
    </dgm:pt>
    <dgm:pt modelId="{9F236BD5-35E7-42EB-BDDC-4C6D45A6058F}" type="parTrans" cxnId="{D039BF52-7C8B-4E4D-B651-0EE7C56F7AEF}">
      <dgm:prSet/>
      <dgm:spPr/>
      <dgm:t>
        <a:bodyPr/>
        <a:lstStyle/>
        <a:p>
          <a:endParaRPr lang="zh-TW" altLang="en-US" b="1"/>
        </a:p>
      </dgm:t>
    </dgm:pt>
    <dgm:pt modelId="{9F59A265-7BE8-4B0F-A56E-986A047287A7}" type="sibTrans" cxnId="{D039BF52-7C8B-4E4D-B651-0EE7C56F7AEF}">
      <dgm:prSet/>
      <dgm:spPr/>
      <dgm:t>
        <a:bodyPr/>
        <a:lstStyle/>
        <a:p>
          <a:endParaRPr lang="zh-TW" altLang="en-US" b="1"/>
        </a:p>
      </dgm:t>
    </dgm:pt>
    <dgm:pt modelId="{1CC0E76E-F0C9-440C-A6F3-7AC183B0D8C8}" type="pres">
      <dgm:prSet presAssocID="{BACB90A6-CFEE-4A3D-BB4A-9340C57984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F45B0CD-8765-4B93-82F9-0AE85081E6FB}" type="pres">
      <dgm:prSet presAssocID="{C0E20143-BA29-4ED4-BE24-8C492489E409}" presName="root" presStyleCnt="0"/>
      <dgm:spPr/>
    </dgm:pt>
    <dgm:pt modelId="{37CEB761-7250-472E-B0DE-06EE4B268C55}" type="pres">
      <dgm:prSet presAssocID="{C0E20143-BA29-4ED4-BE24-8C492489E409}" presName="rootComposite" presStyleCnt="0"/>
      <dgm:spPr/>
    </dgm:pt>
    <dgm:pt modelId="{FB7EC6B5-A850-4002-89E1-280494D31637}" type="pres">
      <dgm:prSet presAssocID="{C0E20143-BA29-4ED4-BE24-8C492489E409}" presName="rootText" presStyleLbl="node1" presStyleIdx="0" presStyleCnt="1"/>
      <dgm:spPr/>
      <dgm:t>
        <a:bodyPr/>
        <a:lstStyle/>
        <a:p>
          <a:endParaRPr lang="zh-TW" altLang="en-US"/>
        </a:p>
      </dgm:t>
    </dgm:pt>
    <dgm:pt modelId="{E1965EF8-5FC2-451D-A032-03411051B899}" type="pres">
      <dgm:prSet presAssocID="{C0E20143-BA29-4ED4-BE24-8C492489E409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B75D30D7-BED2-404A-895F-11DC46779396}" type="pres">
      <dgm:prSet presAssocID="{C0E20143-BA29-4ED4-BE24-8C492489E409}" presName="childShape" presStyleCnt="0"/>
      <dgm:spPr/>
    </dgm:pt>
    <dgm:pt modelId="{1DE7D0B9-DFF2-402A-9DF0-CF8FE68CEAA4}" type="pres">
      <dgm:prSet presAssocID="{9F236BD5-35E7-42EB-BDDC-4C6D45A6058F}" presName="Name13" presStyleLbl="parChTrans1D2" presStyleIdx="0" presStyleCnt="1"/>
      <dgm:spPr/>
      <dgm:t>
        <a:bodyPr/>
        <a:lstStyle/>
        <a:p>
          <a:endParaRPr lang="zh-TW" altLang="en-US"/>
        </a:p>
      </dgm:t>
    </dgm:pt>
    <dgm:pt modelId="{FA7EE190-BCA6-4925-9412-A64695DCE355}" type="pres">
      <dgm:prSet presAssocID="{2168410A-EA03-4F7D-BD06-64D678BBE7F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64CED7-F2CB-44A2-B31A-7C3E48EDF366}" type="presOf" srcId="{BACB90A6-CFEE-4A3D-BB4A-9340C57984BA}" destId="{1CC0E76E-F0C9-440C-A6F3-7AC183B0D8C8}" srcOrd="0" destOrd="0" presId="urn:microsoft.com/office/officeart/2005/8/layout/hierarchy3"/>
    <dgm:cxn modelId="{82721B8A-3628-4653-B95D-BCE0209D1C7F}" type="presOf" srcId="{9F236BD5-35E7-42EB-BDDC-4C6D45A6058F}" destId="{1DE7D0B9-DFF2-402A-9DF0-CF8FE68CEAA4}" srcOrd="0" destOrd="0" presId="urn:microsoft.com/office/officeart/2005/8/layout/hierarchy3"/>
    <dgm:cxn modelId="{5D870192-7E03-4AE7-988B-8395DB50FD4F}" srcId="{BACB90A6-CFEE-4A3D-BB4A-9340C57984BA}" destId="{C0E20143-BA29-4ED4-BE24-8C492489E409}" srcOrd="0" destOrd="0" parTransId="{21679226-0404-42E4-98E7-0813106191F4}" sibTransId="{4B1B3552-7BA6-4120-A936-1CC44AA149FA}"/>
    <dgm:cxn modelId="{D039BF52-7C8B-4E4D-B651-0EE7C56F7AEF}" srcId="{C0E20143-BA29-4ED4-BE24-8C492489E409}" destId="{2168410A-EA03-4F7D-BD06-64D678BBE7F2}" srcOrd="0" destOrd="0" parTransId="{9F236BD5-35E7-42EB-BDDC-4C6D45A6058F}" sibTransId="{9F59A265-7BE8-4B0F-A56E-986A047287A7}"/>
    <dgm:cxn modelId="{87E3BBC9-DC50-47BA-AD75-109F6B4A6D22}" type="presOf" srcId="{C0E20143-BA29-4ED4-BE24-8C492489E409}" destId="{FB7EC6B5-A850-4002-89E1-280494D31637}" srcOrd="0" destOrd="0" presId="urn:microsoft.com/office/officeart/2005/8/layout/hierarchy3"/>
    <dgm:cxn modelId="{05DDCE22-E974-4817-A68C-A00070995428}" type="presOf" srcId="{C0E20143-BA29-4ED4-BE24-8C492489E409}" destId="{E1965EF8-5FC2-451D-A032-03411051B899}" srcOrd="1" destOrd="0" presId="urn:microsoft.com/office/officeart/2005/8/layout/hierarchy3"/>
    <dgm:cxn modelId="{7CCC5B93-6E30-4480-9521-E90E436E4CBE}" type="presOf" srcId="{2168410A-EA03-4F7D-BD06-64D678BBE7F2}" destId="{FA7EE190-BCA6-4925-9412-A64695DCE355}" srcOrd="0" destOrd="0" presId="urn:microsoft.com/office/officeart/2005/8/layout/hierarchy3"/>
    <dgm:cxn modelId="{8BE91FAE-A5E6-4C42-8F87-46CADFC9FBBB}" type="presParOf" srcId="{1CC0E76E-F0C9-440C-A6F3-7AC183B0D8C8}" destId="{AF45B0CD-8765-4B93-82F9-0AE85081E6FB}" srcOrd="0" destOrd="0" presId="urn:microsoft.com/office/officeart/2005/8/layout/hierarchy3"/>
    <dgm:cxn modelId="{4A25D5D9-1656-44D7-89BD-C59439257397}" type="presParOf" srcId="{AF45B0CD-8765-4B93-82F9-0AE85081E6FB}" destId="{37CEB761-7250-472E-B0DE-06EE4B268C55}" srcOrd="0" destOrd="0" presId="urn:microsoft.com/office/officeart/2005/8/layout/hierarchy3"/>
    <dgm:cxn modelId="{3AC8CE33-292C-4CC8-BA9D-D3286A0B2619}" type="presParOf" srcId="{37CEB761-7250-472E-B0DE-06EE4B268C55}" destId="{FB7EC6B5-A850-4002-89E1-280494D31637}" srcOrd="0" destOrd="0" presId="urn:microsoft.com/office/officeart/2005/8/layout/hierarchy3"/>
    <dgm:cxn modelId="{D9B9CD4E-E02D-4535-B8DD-324EE7185F85}" type="presParOf" srcId="{37CEB761-7250-472E-B0DE-06EE4B268C55}" destId="{E1965EF8-5FC2-451D-A032-03411051B899}" srcOrd="1" destOrd="0" presId="urn:microsoft.com/office/officeart/2005/8/layout/hierarchy3"/>
    <dgm:cxn modelId="{B8913B7B-8D0F-44A2-B7CC-431D3C9D9B78}" type="presParOf" srcId="{AF45B0CD-8765-4B93-82F9-0AE85081E6FB}" destId="{B75D30D7-BED2-404A-895F-11DC46779396}" srcOrd="1" destOrd="0" presId="urn:microsoft.com/office/officeart/2005/8/layout/hierarchy3"/>
    <dgm:cxn modelId="{DCA8ADB9-96CC-456C-89A3-F452FC9E5F5B}" type="presParOf" srcId="{B75D30D7-BED2-404A-895F-11DC46779396}" destId="{1DE7D0B9-DFF2-402A-9DF0-CF8FE68CEAA4}" srcOrd="0" destOrd="0" presId="urn:microsoft.com/office/officeart/2005/8/layout/hierarchy3"/>
    <dgm:cxn modelId="{1E6597EE-7A6D-49DB-B1C8-1FCAA67A6C70}" type="presParOf" srcId="{B75D30D7-BED2-404A-895F-11DC46779396}" destId="{FA7EE190-BCA6-4925-9412-A64695DCE35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5A3DC0-D2DB-4AF9-A144-E79C865B896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291215A-3CE1-4121-8490-9D7A84894CCC}">
      <dgm:prSet phldrT="[文字]"/>
      <dgm:spPr/>
      <dgm:t>
        <a:bodyPr/>
        <a:lstStyle/>
        <a:p>
          <a:r>
            <a:rPr lang="zh-TW" altLang="en-US" b="1" dirty="0" smtClean="0"/>
            <a:t>三篇文章</a:t>
          </a:r>
          <a:endParaRPr lang="zh-TW" altLang="en-US" b="1" dirty="0"/>
        </a:p>
      </dgm:t>
    </dgm:pt>
    <dgm:pt modelId="{607904E2-C5E3-4670-A061-AF2601110226}" type="parTrans" cxnId="{F1F132BE-F69B-4CCD-8CA8-FA1C1D7F4422}">
      <dgm:prSet/>
      <dgm:spPr/>
      <dgm:t>
        <a:bodyPr/>
        <a:lstStyle/>
        <a:p>
          <a:endParaRPr lang="zh-TW" altLang="en-US" b="1"/>
        </a:p>
      </dgm:t>
    </dgm:pt>
    <dgm:pt modelId="{E4C4EA71-24D8-42EA-880D-3562114730A8}" type="sibTrans" cxnId="{F1F132BE-F69B-4CCD-8CA8-FA1C1D7F4422}">
      <dgm:prSet/>
      <dgm:spPr/>
      <dgm:t>
        <a:bodyPr/>
        <a:lstStyle/>
        <a:p>
          <a:endParaRPr lang="zh-TW" altLang="en-US" b="1"/>
        </a:p>
      </dgm:t>
    </dgm:pt>
    <dgm:pt modelId="{816A469F-B420-4E1A-944F-2B8576A017A0}">
      <dgm:prSet phldrT="[文字]"/>
      <dgm:spPr/>
      <dgm:t>
        <a:bodyPr/>
        <a:lstStyle/>
        <a:p>
          <a:r>
            <a:rPr lang="en-US" altLang="zh-TW" b="1" dirty="0" smtClean="0"/>
            <a:t>7~8</a:t>
          </a:r>
          <a:r>
            <a:rPr lang="zh-TW" altLang="en-US" b="1" dirty="0" smtClean="0"/>
            <a:t>題</a:t>
          </a:r>
          <a:endParaRPr lang="zh-TW" altLang="en-US" b="1" dirty="0"/>
        </a:p>
      </dgm:t>
    </dgm:pt>
    <dgm:pt modelId="{811E38A7-A65E-4110-9179-8A731E8DDC15}" type="parTrans" cxnId="{23577D08-F7A5-408B-B8A0-23C2509042AC}">
      <dgm:prSet/>
      <dgm:spPr/>
      <dgm:t>
        <a:bodyPr/>
        <a:lstStyle/>
        <a:p>
          <a:endParaRPr lang="zh-TW" altLang="en-US" b="1"/>
        </a:p>
      </dgm:t>
    </dgm:pt>
    <dgm:pt modelId="{2CAEB842-86B7-4E14-BD76-1559C2186707}" type="sibTrans" cxnId="{23577D08-F7A5-408B-B8A0-23C2509042AC}">
      <dgm:prSet/>
      <dgm:spPr/>
      <dgm:t>
        <a:bodyPr/>
        <a:lstStyle/>
        <a:p>
          <a:endParaRPr lang="zh-TW" altLang="en-US" b="1"/>
        </a:p>
      </dgm:t>
    </dgm:pt>
    <dgm:pt modelId="{EBE49631-1712-4384-A5DD-AAE8E6C98A51}" type="pres">
      <dgm:prSet presAssocID="{195A3DC0-D2DB-4AF9-A144-E79C865B89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A71A643-87B4-40CE-BA1F-23AB3DDCFD71}" type="pres">
      <dgm:prSet presAssocID="{D291215A-3CE1-4121-8490-9D7A84894CCC}" presName="root" presStyleCnt="0"/>
      <dgm:spPr/>
    </dgm:pt>
    <dgm:pt modelId="{F159449A-ACE5-46C6-93C4-C14DB9AF61A8}" type="pres">
      <dgm:prSet presAssocID="{D291215A-3CE1-4121-8490-9D7A84894CCC}" presName="rootComposite" presStyleCnt="0"/>
      <dgm:spPr/>
    </dgm:pt>
    <dgm:pt modelId="{77D43225-00EA-459F-BF99-4AF4BB87F196}" type="pres">
      <dgm:prSet presAssocID="{D291215A-3CE1-4121-8490-9D7A84894CCC}" presName="rootText" presStyleLbl="node1" presStyleIdx="0" presStyleCnt="1"/>
      <dgm:spPr/>
      <dgm:t>
        <a:bodyPr/>
        <a:lstStyle/>
        <a:p>
          <a:endParaRPr lang="zh-TW" altLang="en-US"/>
        </a:p>
      </dgm:t>
    </dgm:pt>
    <dgm:pt modelId="{FE7C8F0D-9A93-4345-A39C-C085CDE90624}" type="pres">
      <dgm:prSet presAssocID="{D291215A-3CE1-4121-8490-9D7A84894CCC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F9B0F497-A00C-43AD-8F87-652F8B7A7901}" type="pres">
      <dgm:prSet presAssocID="{D291215A-3CE1-4121-8490-9D7A84894CCC}" presName="childShape" presStyleCnt="0"/>
      <dgm:spPr/>
    </dgm:pt>
    <dgm:pt modelId="{EF093A2D-34DF-4412-91C3-D390A53D71F9}" type="pres">
      <dgm:prSet presAssocID="{811E38A7-A65E-4110-9179-8A731E8DDC15}" presName="Name13" presStyleLbl="parChTrans1D2" presStyleIdx="0" presStyleCnt="1"/>
      <dgm:spPr/>
      <dgm:t>
        <a:bodyPr/>
        <a:lstStyle/>
        <a:p>
          <a:endParaRPr lang="zh-TW" altLang="en-US"/>
        </a:p>
      </dgm:t>
    </dgm:pt>
    <dgm:pt modelId="{977AB9CD-A5F1-4969-8E7F-ED7710A119C0}" type="pres">
      <dgm:prSet presAssocID="{816A469F-B420-4E1A-944F-2B8576A017A0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B568FA-060D-48D2-9DA4-D38F54A749D7}" type="presOf" srcId="{D291215A-3CE1-4121-8490-9D7A84894CCC}" destId="{77D43225-00EA-459F-BF99-4AF4BB87F196}" srcOrd="0" destOrd="0" presId="urn:microsoft.com/office/officeart/2005/8/layout/hierarchy3"/>
    <dgm:cxn modelId="{894FC7B1-5588-4E89-84F9-E0E47ED384E6}" type="presOf" srcId="{816A469F-B420-4E1A-944F-2B8576A017A0}" destId="{977AB9CD-A5F1-4969-8E7F-ED7710A119C0}" srcOrd="0" destOrd="0" presId="urn:microsoft.com/office/officeart/2005/8/layout/hierarchy3"/>
    <dgm:cxn modelId="{FAE74A16-E882-4468-9DAD-5F1FD4F2BE98}" type="presOf" srcId="{811E38A7-A65E-4110-9179-8A731E8DDC15}" destId="{EF093A2D-34DF-4412-91C3-D390A53D71F9}" srcOrd="0" destOrd="0" presId="urn:microsoft.com/office/officeart/2005/8/layout/hierarchy3"/>
    <dgm:cxn modelId="{0CBFD8E4-0A28-4AFC-B376-64B1DBB38B3D}" type="presOf" srcId="{D291215A-3CE1-4121-8490-9D7A84894CCC}" destId="{FE7C8F0D-9A93-4345-A39C-C085CDE90624}" srcOrd="1" destOrd="0" presId="urn:microsoft.com/office/officeart/2005/8/layout/hierarchy3"/>
    <dgm:cxn modelId="{4B487126-521C-4964-AB9C-00D047064365}" type="presOf" srcId="{195A3DC0-D2DB-4AF9-A144-E79C865B8969}" destId="{EBE49631-1712-4384-A5DD-AAE8E6C98A51}" srcOrd="0" destOrd="0" presId="urn:microsoft.com/office/officeart/2005/8/layout/hierarchy3"/>
    <dgm:cxn modelId="{23577D08-F7A5-408B-B8A0-23C2509042AC}" srcId="{D291215A-3CE1-4121-8490-9D7A84894CCC}" destId="{816A469F-B420-4E1A-944F-2B8576A017A0}" srcOrd="0" destOrd="0" parTransId="{811E38A7-A65E-4110-9179-8A731E8DDC15}" sibTransId="{2CAEB842-86B7-4E14-BD76-1559C2186707}"/>
    <dgm:cxn modelId="{F1F132BE-F69B-4CCD-8CA8-FA1C1D7F4422}" srcId="{195A3DC0-D2DB-4AF9-A144-E79C865B8969}" destId="{D291215A-3CE1-4121-8490-9D7A84894CCC}" srcOrd="0" destOrd="0" parTransId="{607904E2-C5E3-4670-A061-AF2601110226}" sibTransId="{E4C4EA71-24D8-42EA-880D-3562114730A8}"/>
    <dgm:cxn modelId="{8CE2E932-7609-4063-8EFA-F4BE3C3B9B2D}" type="presParOf" srcId="{EBE49631-1712-4384-A5DD-AAE8E6C98A51}" destId="{CA71A643-87B4-40CE-BA1F-23AB3DDCFD71}" srcOrd="0" destOrd="0" presId="urn:microsoft.com/office/officeart/2005/8/layout/hierarchy3"/>
    <dgm:cxn modelId="{2F603842-9DE4-41B1-918E-F1DA3A218B2D}" type="presParOf" srcId="{CA71A643-87B4-40CE-BA1F-23AB3DDCFD71}" destId="{F159449A-ACE5-46C6-93C4-C14DB9AF61A8}" srcOrd="0" destOrd="0" presId="urn:microsoft.com/office/officeart/2005/8/layout/hierarchy3"/>
    <dgm:cxn modelId="{5B136473-3EDC-4736-8B7B-71882C7FC240}" type="presParOf" srcId="{F159449A-ACE5-46C6-93C4-C14DB9AF61A8}" destId="{77D43225-00EA-459F-BF99-4AF4BB87F196}" srcOrd="0" destOrd="0" presId="urn:microsoft.com/office/officeart/2005/8/layout/hierarchy3"/>
    <dgm:cxn modelId="{7099361A-9F78-4E29-9585-BA868375FA31}" type="presParOf" srcId="{F159449A-ACE5-46C6-93C4-C14DB9AF61A8}" destId="{FE7C8F0D-9A93-4345-A39C-C085CDE90624}" srcOrd="1" destOrd="0" presId="urn:microsoft.com/office/officeart/2005/8/layout/hierarchy3"/>
    <dgm:cxn modelId="{A069DE99-ACF8-4112-B1C1-64FF3CCFF44B}" type="presParOf" srcId="{CA71A643-87B4-40CE-BA1F-23AB3DDCFD71}" destId="{F9B0F497-A00C-43AD-8F87-652F8B7A7901}" srcOrd="1" destOrd="0" presId="urn:microsoft.com/office/officeart/2005/8/layout/hierarchy3"/>
    <dgm:cxn modelId="{E46CFC7A-103F-4863-B795-330B5934ACB4}" type="presParOf" srcId="{F9B0F497-A00C-43AD-8F87-652F8B7A7901}" destId="{EF093A2D-34DF-4412-91C3-D390A53D71F9}" srcOrd="0" destOrd="0" presId="urn:microsoft.com/office/officeart/2005/8/layout/hierarchy3"/>
    <dgm:cxn modelId="{3A1BA2C5-E591-4055-88FE-DF49823916D4}" type="presParOf" srcId="{F9B0F497-A00C-43AD-8F87-652F8B7A7901}" destId="{977AB9CD-A5F1-4969-8E7F-ED7710A119C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5D5DC9-0DB4-4096-B670-2E91660FA6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B38DE10-37CF-428E-AF5A-544AD54AF931}">
      <dgm:prSet phldrT="[文字]" custT="1"/>
      <dgm:spPr/>
      <dgm:t>
        <a:bodyPr/>
        <a:lstStyle/>
        <a:p>
          <a:r>
            <a:rPr lang="zh-TW" altLang="en-US" sz="2800" dirty="0" smtClean="0"/>
            <a:t>閱讀</a:t>
          </a:r>
          <a:endParaRPr lang="zh-TW" altLang="en-US" sz="2800" dirty="0"/>
        </a:p>
      </dgm:t>
    </dgm:pt>
    <dgm:pt modelId="{16488E99-F823-4112-9A05-91EE780D91F9}" type="parTrans" cxnId="{06EF3F63-3B87-4CF2-91A1-66718ECB5293}">
      <dgm:prSet/>
      <dgm:spPr/>
      <dgm:t>
        <a:bodyPr/>
        <a:lstStyle/>
        <a:p>
          <a:endParaRPr lang="zh-TW" altLang="en-US"/>
        </a:p>
      </dgm:t>
    </dgm:pt>
    <dgm:pt modelId="{B9DE61D0-B1B5-4999-9E03-59E873DCB2A0}" type="sibTrans" cxnId="{06EF3F63-3B87-4CF2-91A1-66718ECB5293}">
      <dgm:prSet/>
      <dgm:spPr/>
      <dgm:t>
        <a:bodyPr/>
        <a:lstStyle/>
        <a:p>
          <a:endParaRPr lang="zh-TW" altLang="en-US"/>
        </a:p>
      </dgm:t>
    </dgm:pt>
    <dgm:pt modelId="{29C548E0-C5C3-447C-9BF8-35FE191C37EB}">
      <dgm:prSet phldrT="[文字]" custT="1"/>
      <dgm:spPr/>
      <dgm:t>
        <a:bodyPr/>
        <a:lstStyle/>
        <a:p>
          <a:r>
            <a:rPr lang="zh-TW" altLang="en-US" sz="2800" dirty="0" smtClean="0"/>
            <a:t>理解</a:t>
          </a:r>
          <a:endParaRPr lang="zh-TW" altLang="en-US" sz="2800" dirty="0"/>
        </a:p>
      </dgm:t>
    </dgm:pt>
    <dgm:pt modelId="{2E41F4D2-6A59-42C2-A737-29B7C9C0112C}" type="parTrans" cxnId="{F420AFD0-CBAE-42F7-8173-546B7BF9C788}">
      <dgm:prSet/>
      <dgm:spPr/>
      <dgm:t>
        <a:bodyPr/>
        <a:lstStyle/>
        <a:p>
          <a:endParaRPr lang="zh-TW" altLang="en-US"/>
        </a:p>
      </dgm:t>
    </dgm:pt>
    <dgm:pt modelId="{87F8B81B-00E3-45B8-8852-13908AD7605D}" type="sibTrans" cxnId="{F420AFD0-CBAE-42F7-8173-546B7BF9C788}">
      <dgm:prSet/>
      <dgm:spPr/>
      <dgm:t>
        <a:bodyPr/>
        <a:lstStyle/>
        <a:p>
          <a:endParaRPr lang="zh-TW" altLang="en-US"/>
        </a:p>
      </dgm:t>
    </dgm:pt>
    <dgm:pt modelId="{0542DB34-AC15-4103-8B85-47EFAC324330}">
      <dgm:prSet phldrT="[文字]" custT="1"/>
      <dgm:spPr/>
      <dgm:t>
        <a:bodyPr/>
        <a:lstStyle/>
        <a:p>
          <a:r>
            <a:rPr lang="zh-TW" altLang="en-US" sz="2800" dirty="0" smtClean="0"/>
            <a:t>識字</a:t>
          </a:r>
          <a:endParaRPr lang="zh-TW" altLang="en-US" sz="2800" dirty="0"/>
        </a:p>
      </dgm:t>
    </dgm:pt>
    <dgm:pt modelId="{3AF7399E-B777-4A6C-802B-4B65DD54FFE4}" type="sibTrans" cxnId="{95C16D1E-AD13-4AF2-ADC2-570E45CC0545}">
      <dgm:prSet/>
      <dgm:spPr/>
      <dgm:t>
        <a:bodyPr/>
        <a:lstStyle/>
        <a:p>
          <a:endParaRPr lang="zh-TW" altLang="en-US"/>
        </a:p>
      </dgm:t>
    </dgm:pt>
    <dgm:pt modelId="{D89899D9-E78C-4C22-8502-CE86F59C8CD1}" type="parTrans" cxnId="{95C16D1E-AD13-4AF2-ADC2-570E45CC0545}">
      <dgm:prSet/>
      <dgm:spPr/>
      <dgm:t>
        <a:bodyPr/>
        <a:lstStyle/>
        <a:p>
          <a:endParaRPr lang="zh-TW" altLang="en-US"/>
        </a:p>
      </dgm:t>
    </dgm:pt>
    <dgm:pt modelId="{1AA006F1-C694-40D5-9B8D-AAD905B4AA5E}">
      <dgm:prSet phldrT="[文字]" custT="1"/>
      <dgm:spPr/>
      <dgm:t>
        <a:bodyPr/>
        <a:lstStyle/>
        <a:p>
          <a:r>
            <a:rPr lang="zh-TW" altLang="en-US" sz="2800" dirty="0" smtClean="0"/>
            <a:t>字音</a:t>
          </a:r>
          <a:endParaRPr lang="zh-TW" altLang="en-US" sz="2800" dirty="0"/>
        </a:p>
      </dgm:t>
    </dgm:pt>
    <dgm:pt modelId="{AF5002B3-44FF-4CEE-B69E-5B29E6766B53}" type="parTrans" cxnId="{87E0FEE0-0F23-414E-8219-C4D31BFFE6F8}">
      <dgm:prSet/>
      <dgm:spPr/>
      <dgm:t>
        <a:bodyPr/>
        <a:lstStyle/>
        <a:p>
          <a:endParaRPr lang="zh-TW" altLang="en-US"/>
        </a:p>
      </dgm:t>
    </dgm:pt>
    <dgm:pt modelId="{00587E2A-F418-4937-A40C-4D0BC63B8BE8}" type="sibTrans" cxnId="{87E0FEE0-0F23-414E-8219-C4D31BFFE6F8}">
      <dgm:prSet/>
      <dgm:spPr/>
      <dgm:t>
        <a:bodyPr/>
        <a:lstStyle/>
        <a:p>
          <a:endParaRPr lang="zh-TW" altLang="en-US"/>
        </a:p>
      </dgm:t>
    </dgm:pt>
    <dgm:pt modelId="{78F02635-E63F-4C20-B9B4-81E89D1FD674}">
      <dgm:prSet phldrT="[文字]" custT="1"/>
      <dgm:spPr/>
      <dgm:t>
        <a:bodyPr/>
        <a:lstStyle/>
        <a:p>
          <a:r>
            <a:rPr lang="zh-TW" altLang="en-US" sz="2800" dirty="0" smtClean="0"/>
            <a:t>字形</a:t>
          </a:r>
          <a:endParaRPr lang="zh-TW" altLang="en-US" sz="2800" dirty="0"/>
        </a:p>
      </dgm:t>
    </dgm:pt>
    <dgm:pt modelId="{3082FC67-E834-4E89-9C8A-68C04896FD60}" type="parTrans" cxnId="{91C82BB8-F93E-40F0-AC58-6BF2E54E6753}">
      <dgm:prSet/>
      <dgm:spPr/>
      <dgm:t>
        <a:bodyPr/>
        <a:lstStyle/>
        <a:p>
          <a:endParaRPr lang="zh-TW" altLang="en-US"/>
        </a:p>
      </dgm:t>
    </dgm:pt>
    <dgm:pt modelId="{DE1212CD-BC8D-43D6-BBF6-E1156238255C}" type="sibTrans" cxnId="{91C82BB8-F93E-40F0-AC58-6BF2E54E6753}">
      <dgm:prSet/>
      <dgm:spPr/>
      <dgm:t>
        <a:bodyPr/>
        <a:lstStyle/>
        <a:p>
          <a:endParaRPr lang="zh-TW" altLang="en-US"/>
        </a:p>
      </dgm:t>
    </dgm:pt>
    <dgm:pt modelId="{E0DFE8CC-D494-4778-BA50-57D8F49BAC46}">
      <dgm:prSet phldrT="[文字]" custT="1"/>
      <dgm:spPr/>
      <dgm:t>
        <a:bodyPr/>
        <a:lstStyle/>
        <a:p>
          <a:r>
            <a:rPr lang="zh-TW" altLang="en-US" sz="2800" dirty="0" smtClean="0"/>
            <a:t>字義</a:t>
          </a:r>
          <a:endParaRPr lang="zh-TW" altLang="en-US" sz="2800" dirty="0"/>
        </a:p>
      </dgm:t>
    </dgm:pt>
    <dgm:pt modelId="{6F36F76F-53AF-4DD1-A769-39691FDA7058}" type="parTrans" cxnId="{FE44D045-BC0B-46C7-B465-3044C575DE50}">
      <dgm:prSet/>
      <dgm:spPr/>
      <dgm:t>
        <a:bodyPr/>
        <a:lstStyle/>
        <a:p>
          <a:endParaRPr lang="zh-TW" altLang="en-US"/>
        </a:p>
      </dgm:t>
    </dgm:pt>
    <dgm:pt modelId="{F71D4287-668C-49EF-818B-028FFD7B57CC}" type="sibTrans" cxnId="{FE44D045-BC0B-46C7-B465-3044C575DE50}">
      <dgm:prSet/>
      <dgm:spPr/>
      <dgm:t>
        <a:bodyPr/>
        <a:lstStyle/>
        <a:p>
          <a:endParaRPr lang="zh-TW" altLang="en-US"/>
        </a:p>
      </dgm:t>
    </dgm:pt>
    <dgm:pt modelId="{59E54EF0-1471-43B4-A946-C68279811736}">
      <dgm:prSet phldrT="[文字]" custT="1"/>
      <dgm:spPr/>
      <dgm:t>
        <a:bodyPr/>
        <a:lstStyle/>
        <a:p>
          <a:r>
            <a:rPr lang="zh-TW" altLang="en-US" sz="2800" dirty="0" smtClean="0"/>
            <a:t>句段</a:t>
          </a:r>
          <a:endParaRPr lang="zh-TW" altLang="en-US" sz="2800" dirty="0"/>
        </a:p>
      </dgm:t>
    </dgm:pt>
    <dgm:pt modelId="{8B1FF39B-F250-4ED7-BABA-0096E018C5E3}" type="parTrans" cxnId="{93D4084F-F153-489A-9CC7-62880D1DE96B}">
      <dgm:prSet/>
      <dgm:spPr/>
      <dgm:t>
        <a:bodyPr/>
        <a:lstStyle/>
        <a:p>
          <a:endParaRPr lang="zh-TW" altLang="en-US"/>
        </a:p>
      </dgm:t>
    </dgm:pt>
    <dgm:pt modelId="{4C7937C8-8676-4513-9C89-8243921B1DC1}" type="sibTrans" cxnId="{93D4084F-F153-489A-9CC7-62880D1DE96B}">
      <dgm:prSet/>
      <dgm:spPr/>
      <dgm:t>
        <a:bodyPr/>
        <a:lstStyle/>
        <a:p>
          <a:endParaRPr lang="zh-TW" altLang="en-US"/>
        </a:p>
      </dgm:t>
    </dgm:pt>
    <dgm:pt modelId="{DE6697A6-2E7A-4109-9014-3D8F3C711F4F}">
      <dgm:prSet phldrT="[文字]" custT="1"/>
      <dgm:spPr/>
      <dgm:t>
        <a:bodyPr/>
        <a:lstStyle/>
        <a:p>
          <a:r>
            <a:rPr lang="zh-TW" altLang="en-US" sz="2800" dirty="0" smtClean="0"/>
            <a:t>全文</a:t>
          </a:r>
          <a:endParaRPr lang="zh-TW" altLang="en-US" sz="2800" dirty="0"/>
        </a:p>
      </dgm:t>
    </dgm:pt>
    <dgm:pt modelId="{D46FDD7F-9D17-45BB-8764-36FC3F10FBE5}" type="parTrans" cxnId="{18A0DCFC-0E06-4EE0-9C76-35CD32AC823E}">
      <dgm:prSet/>
      <dgm:spPr/>
      <dgm:t>
        <a:bodyPr/>
        <a:lstStyle/>
        <a:p>
          <a:endParaRPr lang="zh-TW" altLang="en-US"/>
        </a:p>
      </dgm:t>
    </dgm:pt>
    <dgm:pt modelId="{F90EA265-CC98-46AC-8098-F2A8FF1FE340}" type="sibTrans" cxnId="{18A0DCFC-0E06-4EE0-9C76-35CD32AC823E}">
      <dgm:prSet/>
      <dgm:spPr/>
      <dgm:t>
        <a:bodyPr/>
        <a:lstStyle/>
        <a:p>
          <a:endParaRPr lang="zh-TW" altLang="en-US"/>
        </a:p>
      </dgm:t>
    </dgm:pt>
    <dgm:pt modelId="{7A425A68-C258-4277-A9C5-744823DF4D76}" type="pres">
      <dgm:prSet presAssocID="{115D5DC9-0DB4-4096-B670-2E91660FA6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31DB252-80BA-48E8-A477-262C582ED073}" type="pres">
      <dgm:prSet presAssocID="{7B38DE10-37CF-428E-AF5A-544AD54AF931}" presName="hierRoot1" presStyleCnt="0"/>
      <dgm:spPr/>
    </dgm:pt>
    <dgm:pt modelId="{75FF2F2C-FD2F-4EEC-AAA6-42FF210BD6E3}" type="pres">
      <dgm:prSet presAssocID="{7B38DE10-37CF-428E-AF5A-544AD54AF931}" presName="composite" presStyleCnt="0"/>
      <dgm:spPr/>
    </dgm:pt>
    <dgm:pt modelId="{85C160A3-28C8-4D46-A94E-29E59BA49965}" type="pres">
      <dgm:prSet presAssocID="{7B38DE10-37CF-428E-AF5A-544AD54AF931}" presName="background" presStyleLbl="node0" presStyleIdx="0" presStyleCnt="1"/>
      <dgm:spPr/>
    </dgm:pt>
    <dgm:pt modelId="{E0611B9B-F973-4FFA-9D96-A193620F69C0}" type="pres">
      <dgm:prSet presAssocID="{7B38DE10-37CF-428E-AF5A-544AD54AF931}" presName="text" presStyleLbl="fgAcc0" presStyleIdx="0" presStyleCnt="1" custScaleX="23557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44B4AE-279C-425F-BE36-E8253396D2D1}" type="pres">
      <dgm:prSet presAssocID="{7B38DE10-37CF-428E-AF5A-544AD54AF931}" presName="hierChild2" presStyleCnt="0"/>
      <dgm:spPr/>
    </dgm:pt>
    <dgm:pt modelId="{20F7A113-9276-43C0-85DE-E238D8ABD77F}" type="pres">
      <dgm:prSet presAssocID="{D89899D9-E78C-4C22-8502-CE86F59C8CD1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A9BAFA86-4978-4C65-9595-709BAE9688F1}" type="pres">
      <dgm:prSet presAssocID="{0542DB34-AC15-4103-8B85-47EFAC324330}" presName="hierRoot2" presStyleCnt="0"/>
      <dgm:spPr/>
    </dgm:pt>
    <dgm:pt modelId="{0C701904-33C9-4157-801B-D07B702E7604}" type="pres">
      <dgm:prSet presAssocID="{0542DB34-AC15-4103-8B85-47EFAC324330}" presName="composite2" presStyleCnt="0"/>
      <dgm:spPr/>
    </dgm:pt>
    <dgm:pt modelId="{FA577658-DEB9-44CA-B793-FA3C251460EF}" type="pres">
      <dgm:prSet presAssocID="{0542DB34-AC15-4103-8B85-47EFAC324330}" presName="background2" presStyleLbl="node2" presStyleIdx="0" presStyleCnt="2"/>
      <dgm:spPr>
        <a:solidFill>
          <a:srgbClr val="00B0F0"/>
        </a:solidFill>
      </dgm:spPr>
    </dgm:pt>
    <dgm:pt modelId="{CA170B4C-88BD-4705-A97D-96DDDA9F6079}" type="pres">
      <dgm:prSet presAssocID="{0542DB34-AC15-4103-8B85-47EFAC324330}" presName="text2" presStyleLbl="fgAcc2" presStyleIdx="0" presStyleCnt="2" custScaleX="13747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01660A-63F2-41C6-ABE7-C5A493960121}" type="pres">
      <dgm:prSet presAssocID="{0542DB34-AC15-4103-8B85-47EFAC324330}" presName="hierChild3" presStyleCnt="0"/>
      <dgm:spPr/>
    </dgm:pt>
    <dgm:pt modelId="{43EFD69F-44CB-4713-8468-23FB45F6F514}" type="pres">
      <dgm:prSet presAssocID="{AF5002B3-44FF-4CEE-B69E-5B29E6766B53}" presName="Name17" presStyleLbl="parChTrans1D3" presStyleIdx="0" presStyleCnt="5"/>
      <dgm:spPr/>
      <dgm:t>
        <a:bodyPr/>
        <a:lstStyle/>
        <a:p>
          <a:endParaRPr lang="zh-TW" altLang="en-US"/>
        </a:p>
      </dgm:t>
    </dgm:pt>
    <dgm:pt modelId="{84DCF0BC-AB61-4098-84D4-53614837D950}" type="pres">
      <dgm:prSet presAssocID="{1AA006F1-C694-40D5-9B8D-AAD905B4AA5E}" presName="hierRoot3" presStyleCnt="0"/>
      <dgm:spPr/>
    </dgm:pt>
    <dgm:pt modelId="{C2FCBB3F-5CB4-47FF-9918-D8761D166831}" type="pres">
      <dgm:prSet presAssocID="{1AA006F1-C694-40D5-9B8D-AAD905B4AA5E}" presName="composite3" presStyleCnt="0"/>
      <dgm:spPr/>
    </dgm:pt>
    <dgm:pt modelId="{FD5ACCA7-C6DF-44D6-87F8-4572F23143AC}" type="pres">
      <dgm:prSet presAssocID="{1AA006F1-C694-40D5-9B8D-AAD905B4AA5E}" presName="background3" presStyleLbl="node3" presStyleIdx="0" presStyleCnt="5"/>
      <dgm:spPr>
        <a:solidFill>
          <a:srgbClr val="00B0F0"/>
        </a:solidFill>
      </dgm:spPr>
    </dgm:pt>
    <dgm:pt modelId="{343FB5CA-4926-436A-8F92-708AA88E0006}" type="pres">
      <dgm:prSet presAssocID="{1AA006F1-C694-40D5-9B8D-AAD905B4AA5E}" presName="text3" presStyleLbl="fgAcc3" presStyleIdx="0" presStyleCnt="5" custLinFactNeighborX="-2937" custLinFactNeighborY="20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1E2B4F6-C542-49FC-A7A5-006C2CD8F3BA}" type="pres">
      <dgm:prSet presAssocID="{1AA006F1-C694-40D5-9B8D-AAD905B4AA5E}" presName="hierChild4" presStyleCnt="0"/>
      <dgm:spPr/>
    </dgm:pt>
    <dgm:pt modelId="{DE841B99-4DF5-4073-8E80-44FD8B8B09D2}" type="pres">
      <dgm:prSet presAssocID="{3082FC67-E834-4E89-9C8A-68C04896FD60}" presName="Name17" presStyleLbl="parChTrans1D3" presStyleIdx="1" presStyleCnt="5"/>
      <dgm:spPr/>
      <dgm:t>
        <a:bodyPr/>
        <a:lstStyle/>
        <a:p>
          <a:endParaRPr lang="zh-TW" altLang="en-US"/>
        </a:p>
      </dgm:t>
    </dgm:pt>
    <dgm:pt modelId="{909ED129-0223-4B6D-804B-6945D3E79D27}" type="pres">
      <dgm:prSet presAssocID="{78F02635-E63F-4C20-B9B4-81E89D1FD674}" presName="hierRoot3" presStyleCnt="0"/>
      <dgm:spPr/>
    </dgm:pt>
    <dgm:pt modelId="{F466D05B-46CB-437B-8DD1-F7D23B657F9A}" type="pres">
      <dgm:prSet presAssocID="{78F02635-E63F-4C20-B9B4-81E89D1FD674}" presName="composite3" presStyleCnt="0"/>
      <dgm:spPr/>
    </dgm:pt>
    <dgm:pt modelId="{F6018368-F5EC-4307-ABBC-3943C7531A1D}" type="pres">
      <dgm:prSet presAssocID="{78F02635-E63F-4C20-B9B4-81E89D1FD674}" presName="background3" presStyleLbl="node3" presStyleIdx="1" presStyleCnt="5"/>
      <dgm:spPr>
        <a:solidFill>
          <a:srgbClr val="00B0F0"/>
        </a:solidFill>
      </dgm:spPr>
    </dgm:pt>
    <dgm:pt modelId="{C643A0AF-066D-40DB-BEF1-B4AD3F79EA23}" type="pres">
      <dgm:prSet presAssocID="{78F02635-E63F-4C20-B9B4-81E89D1FD674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35614B4-82D2-4B2B-9B5B-E256481DC479}" type="pres">
      <dgm:prSet presAssocID="{78F02635-E63F-4C20-B9B4-81E89D1FD674}" presName="hierChild4" presStyleCnt="0"/>
      <dgm:spPr/>
    </dgm:pt>
    <dgm:pt modelId="{30A7013E-82A7-487A-8093-D40F80C83AEE}" type="pres">
      <dgm:prSet presAssocID="{6F36F76F-53AF-4DD1-A769-39691FDA7058}" presName="Name17" presStyleLbl="parChTrans1D3" presStyleIdx="2" presStyleCnt="5"/>
      <dgm:spPr/>
      <dgm:t>
        <a:bodyPr/>
        <a:lstStyle/>
        <a:p>
          <a:endParaRPr lang="zh-TW" altLang="en-US"/>
        </a:p>
      </dgm:t>
    </dgm:pt>
    <dgm:pt modelId="{52DD4B4E-E46B-4AE9-8A99-0BA0416EAAD2}" type="pres">
      <dgm:prSet presAssocID="{E0DFE8CC-D494-4778-BA50-57D8F49BAC46}" presName="hierRoot3" presStyleCnt="0"/>
      <dgm:spPr/>
    </dgm:pt>
    <dgm:pt modelId="{1EEA5141-5870-4256-9779-21DDA4AD3589}" type="pres">
      <dgm:prSet presAssocID="{E0DFE8CC-D494-4778-BA50-57D8F49BAC46}" presName="composite3" presStyleCnt="0"/>
      <dgm:spPr/>
    </dgm:pt>
    <dgm:pt modelId="{85BCEC3C-7590-4F49-875E-75186E9E97E7}" type="pres">
      <dgm:prSet presAssocID="{E0DFE8CC-D494-4778-BA50-57D8F49BAC46}" presName="background3" presStyleLbl="node3" presStyleIdx="2" presStyleCnt="5"/>
      <dgm:spPr>
        <a:solidFill>
          <a:srgbClr val="00B0F0"/>
        </a:solidFill>
      </dgm:spPr>
    </dgm:pt>
    <dgm:pt modelId="{C83E80F2-E925-43D8-A531-C10FA6803F41}" type="pres">
      <dgm:prSet presAssocID="{E0DFE8CC-D494-4778-BA50-57D8F49BAC46}" presName="text3" presStyleLbl="fgAcc3" presStyleIdx="2" presStyleCnt="5" custLinFactNeighborX="1460" custLinFactNeighborY="20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BDBF2D-67E9-432A-AD24-701452D26219}" type="pres">
      <dgm:prSet presAssocID="{E0DFE8CC-D494-4778-BA50-57D8F49BAC46}" presName="hierChild4" presStyleCnt="0"/>
      <dgm:spPr/>
    </dgm:pt>
    <dgm:pt modelId="{FB56822A-AA91-441E-906A-8AE6B5F9CBB4}" type="pres">
      <dgm:prSet presAssocID="{2E41F4D2-6A59-42C2-A737-29B7C9C0112C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1856FCB0-A999-4C31-A679-F57F991846C4}" type="pres">
      <dgm:prSet presAssocID="{29C548E0-C5C3-447C-9BF8-35FE191C37EB}" presName="hierRoot2" presStyleCnt="0"/>
      <dgm:spPr/>
    </dgm:pt>
    <dgm:pt modelId="{22EBDA7D-9653-4EED-820D-38751752C37A}" type="pres">
      <dgm:prSet presAssocID="{29C548E0-C5C3-447C-9BF8-35FE191C37EB}" presName="composite2" presStyleCnt="0"/>
      <dgm:spPr/>
    </dgm:pt>
    <dgm:pt modelId="{7E7648E3-AB08-43B9-BBC5-41DD5478674C}" type="pres">
      <dgm:prSet presAssocID="{29C548E0-C5C3-447C-9BF8-35FE191C37EB}" presName="background2" presStyleLbl="node2" presStyleIdx="1" presStyleCnt="2"/>
      <dgm:spPr>
        <a:solidFill>
          <a:srgbClr val="92D050"/>
        </a:solidFill>
      </dgm:spPr>
    </dgm:pt>
    <dgm:pt modelId="{D05392E0-48A7-4013-9AE5-5DC3EFA0A66B}" type="pres">
      <dgm:prSet presAssocID="{29C548E0-C5C3-447C-9BF8-35FE191C37EB}" presName="text2" presStyleLbl="fgAcc2" presStyleIdx="1" presStyleCnt="2" custScaleX="1583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629DC77-8E67-4A8E-B32E-124B9CBAAC10}" type="pres">
      <dgm:prSet presAssocID="{29C548E0-C5C3-447C-9BF8-35FE191C37EB}" presName="hierChild3" presStyleCnt="0"/>
      <dgm:spPr/>
    </dgm:pt>
    <dgm:pt modelId="{E0212005-E6C9-485A-9613-98376B84937F}" type="pres">
      <dgm:prSet presAssocID="{8B1FF39B-F250-4ED7-BABA-0096E018C5E3}" presName="Name17" presStyleLbl="parChTrans1D3" presStyleIdx="3" presStyleCnt="5"/>
      <dgm:spPr/>
      <dgm:t>
        <a:bodyPr/>
        <a:lstStyle/>
        <a:p>
          <a:endParaRPr lang="zh-TW" altLang="en-US"/>
        </a:p>
      </dgm:t>
    </dgm:pt>
    <dgm:pt modelId="{AA660BD4-5D4B-4A61-8842-22CD833D1A22}" type="pres">
      <dgm:prSet presAssocID="{59E54EF0-1471-43B4-A946-C68279811736}" presName="hierRoot3" presStyleCnt="0"/>
      <dgm:spPr/>
    </dgm:pt>
    <dgm:pt modelId="{FCA79731-BAE1-4207-8C71-343AA2771B5F}" type="pres">
      <dgm:prSet presAssocID="{59E54EF0-1471-43B4-A946-C68279811736}" presName="composite3" presStyleCnt="0"/>
      <dgm:spPr/>
    </dgm:pt>
    <dgm:pt modelId="{11E436FE-2C17-40D7-A64F-C8D7DB0B429A}" type="pres">
      <dgm:prSet presAssocID="{59E54EF0-1471-43B4-A946-C68279811736}" presName="background3" presStyleLbl="node3" presStyleIdx="3" presStyleCnt="5"/>
      <dgm:spPr/>
    </dgm:pt>
    <dgm:pt modelId="{9B1BBE8B-00BA-4220-B195-6DDE4E31C8D7}" type="pres">
      <dgm:prSet presAssocID="{59E54EF0-1471-43B4-A946-C68279811736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F6EDB42-3FB5-42F4-A054-A4B02B648175}" type="pres">
      <dgm:prSet presAssocID="{59E54EF0-1471-43B4-A946-C68279811736}" presName="hierChild4" presStyleCnt="0"/>
      <dgm:spPr/>
    </dgm:pt>
    <dgm:pt modelId="{1F0D95C3-8EFB-4425-B58C-5BF8BDD59933}" type="pres">
      <dgm:prSet presAssocID="{D46FDD7F-9D17-45BB-8764-36FC3F10FBE5}" presName="Name17" presStyleLbl="parChTrans1D3" presStyleIdx="4" presStyleCnt="5"/>
      <dgm:spPr/>
      <dgm:t>
        <a:bodyPr/>
        <a:lstStyle/>
        <a:p>
          <a:endParaRPr lang="zh-TW" altLang="en-US"/>
        </a:p>
      </dgm:t>
    </dgm:pt>
    <dgm:pt modelId="{A1BF751F-DA06-43EC-A962-88AB76E99B3D}" type="pres">
      <dgm:prSet presAssocID="{DE6697A6-2E7A-4109-9014-3D8F3C711F4F}" presName="hierRoot3" presStyleCnt="0"/>
      <dgm:spPr/>
    </dgm:pt>
    <dgm:pt modelId="{F26B38AD-0E06-49D6-ACC5-A31A663EA33C}" type="pres">
      <dgm:prSet presAssocID="{DE6697A6-2E7A-4109-9014-3D8F3C711F4F}" presName="composite3" presStyleCnt="0"/>
      <dgm:spPr/>
    </dgm:pt>
    <dgm:pt modelId="{7B11002B-B845-44A5-B3B4-802E24D6FB69}" type="pres">
      <dgm:prSet presAssocID="{DE6697A6-2E7A-4109-9014-3D8F3C711F4F}" presName="background3" presStyleLbl="node3" presStyleIdx="4" presStyleCnt="5"/>
      <dgm:spPr/>
    </dgm:pt>
    <dgm:pt modelId="{4E51E59C-37C8-4C84-98E1-8262ED804000}" type="pres">
      <dgm:prSet presAssocID="{DE6697A6-2E7A-4109-9014-3D8F3C711F4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E106FDB-6F2F-402B-9AC4-D54C44E1536D}" type="pres">
      <dgm:prSet presAssocID="{DE6697A6-2E7A-4109-9014-3D8F3C711F4F}" presName="hierChild4" presStyleCnt="0"/>
      <dgm:spPr/>
    </dgm:pt>
  </dgm:ptLst>
  <dgm:cxnLst>
    <dgm:cxn modelId="{76B83CA2-41CB-48DC-B16F-A4A3CFBF523A}" type="presOf" srcId="{E0DFE8CC-D494-4778-BA50-57D8F49BAC46}" destId="{C83E80F2-E925-43D8-A531-C10FA6803F41}" srcOrd="0" destOrd="0" presId="urn:microsoft.com/office/officeart/2005/8/layout/hierarchy1"/>
    <dgm:cxn modelId="{A91212B9-A3FD-4E6E-8CDA-2F20821FB5CD}" type="presOf" srcId="{115D5DC9-0DB4-4096-B670-2E91660FA63A}" destId="{7A425A68-C258-4277-A9C5-744823DF4D76}" srcOrd="0" destOrd="0" presId="urn:microsoft.com/office/officeart/2005/8/layout/hierarchy1"/>
    <dgm:cxn modelId="{7E8615C8-5DE6-4768-B832-A7733FE88D31}" type="presOf" srcId="{1AA006F1-C694-40D5-9B8D-AAD905B4AA5E}" destId="{343FB5CA-4926-436A-8F92-708AA88E0006}" srcOrd="0" destOrd="0" presId="urn:microsoft.com/office/officeart/2005/8/layout/hierarchy1"/>
    <dgm:cxn modelId="{D3F8E562-173F-4B88-A6C6-EC93159458F2}" type="presOf" srcId="{78F02635-E63F-4C20-B9B4-81E89D1FD674}" destId="{C643A0AF-066D-40DB-BEF1-B4AD3F79EA23}" srcOrd="0" destOrd="0" presId="urn:microsoft.com/office/officeart/2005/8/layout/hierarchy1"/>
    <dgm:cxn modelId="{0CFDD32C-604F-40DC-993E-AAEB9CCD8D8E}" type="presOf" srcId="{6F36F76F-53AF-4DD1-A769-39691FDA7058}" destId="{30A7013E-82A7-487A-8093-D40F80C83AEE}" srcOrd="0" destOrd="0" presId="urn:microsoft.com/office/officeart/2005/8/layout/hierarchy1"/>
    <dgm:cxn modelId="{95C16D1E-AD13-4AF2-ADC2-570E45CC0545}" srcId="{7B38DE10-37CF-428E-AF5A-544AD54AF931}" destId="{0542DB34-AC15-4103-8B85-47EFAC324330}" srcOrd="0" destOrd="0" parTransId="{D89899D9-E78C-4C22-8502-CE86F59C8CD1}" sibTransId="{3AF7399E-B777-4A6C-802B-4B65DD54FFE4}"/>
    <dgm:cxn modelId="{87E0FEE0-0F23-414E-8219-C4D31BFFE6F8}" srcId="{0542DB34-AC15-4103-8B85-47EFAC324330}" destId="{1AA006F1-C694-40D5-9B8D-AAD905B4AA5E}" srcOrd="0" destOrd="0" parTransId="{AF5002B3-44FF-4CEE-B69E-5B29E6766B53}" sibTransId="{00587E2A-F418-4937-A40C-4D0BC63B8BE8}"/>
    <dgm:cxn modelId="{D2329646-F4F7-4530-9AEA-75326F0D2C13}" type="presOf" srcId="{DE6697A6-2E7A-4109-9014-3D8F3C711F4F}" destId="{4E51E59C-37C8-4C84-98E1-8262ED804000}" srcOrd="0" destOrd="0" presId="urn:microsoft.com/office/officeart/2005/8/layout/hierarchy1"/>
    <dgm:cxn modelId="{5190A510-E72F-462F-9B8C-430EEC2033DB}" type="presOf" srcId="{59E54EF0-1471-43B4-A946-C68279811736}" destId="{9B1BBE8B-00BA-4220-B195-6DDE4E31C8D7}" srcOrd="0" destOrd="0" presId="urn:microsoft.com/office/officeart/2005/8/layout/hierarchy1"/>
    <dgm:cxn modelId="{5BEE6BE4-79AD-4B01-AC64-2FA7380756A3}" type="presOf" srcId="{2E41F4D2-6A59-42C2-A737-29B7C9C0112C}" destId="{FB56822A-AA91-441E-906A-8AE6B5F9CBB4}" srcOrd="0" destOrd="0" presId="urn:microsoft.com/office/officeart/2005/8/layout/hierarchy1"/>
    <dgm:cxn modelId="{0D7E1168-C134-42F9-87CB-74748C4618ED}" type="presOf" srcId="{0542DB34-AC15-4103-8B85-47EFAC324330}" destId="{CA170B4C-88BD-4705-A97D-96DDDA9F6079}" srcOrd="0" destOrd="0" presId="urn:microsoft.com/office/officeart/2005/8/layout/hierarchy1"/>
    <dgm:cxn modelId="{D1CBDE36-6A84-424A-B1BA-8CCFC3BD46A7}" type="presOf" srcId="{8B1FF39B-F250-4ED7-BABA-0096E018C5E3}" destId="{E0212005-E6C9-485A-9613-98376B84937F}" srcOrd="0" destOrd="0" presId="urn:microsoft.com/office/officeart/2005/8/layout/hierarchy1"/>
    <dgm:cxn modelId="{06EF3F63-3B87-4CF2-91A1-66718ECB5293}" srcId="{115D5DC9-0DB4-4096-B670-2E91660FA63A}" destId="{7B38DE10-37CF-428E-AF5A-544AD54AF931}" srcOrd="0" destOrd="0" parTransId="{16488E99-F823-4112-9A05-91EE780D91F9}" sibTransId="{B9DE61D0-B1B5-4999-9E03-59E873DCB2A0}"/>
    <dgm:cxn modelId="{18A0DCFC-0E06-4EE0-9C76-35CD32AC823E}" srcId="{29C548E0-C5C3-447C-9BF8-35FE191C37EB}" destId="{DE6697A6-2E7A-4109-9014-3D8F3C711F4F}" srcOrd="1" destOrd="0" parTransId="{D46FDD7F-9D17-45BB-8764-36FC3F10FBE5}" sibTransId="{F90EA265-CC98-46AC-8098-F2A8FF1FE340}"/>
    <dgm:cxn modelId="{93D4084F-F153-489A-9CC7-62880D1DE96B}" srcId="{29C548E0-C5C3-447C-9BF8-35FE191C37EB}" destId="{59E54EF0-1471-43B4-A946-C68279811736}" srcOrd="0" destOrd="0" parTransId="{8B1FF39B-F250-4ED7-BABA-0096E018C5E3}" sibTransId="{4C7937C8-8676-4513-9C89-8243921B1DC1}"/>
    <dgm:cxn modelId="{91C82BB8-F93E-40F0-AC58-6BF2E54E6753}" srcId="{0542DB34-AC15-4103-8B85-47EFAC324330}" destId="{78F02635-E63F-4C20-B9B4-81E89D1FD674}" srcOrd="1" destOrd="0" parTransId="{3082FC67-E834-4E89-9C8A-68C04896FD60}" sibTransId="{DE1212CD-BC8D-43D6-BBF6-E1156238255C}"/>
    <dgm:cxn modelId="{82EDC820-0207-4A79-B2E9-F8B4AB589EFA}" type="presOf" srcId="{D46FDD7F-9D17-45BB-8764-36FC3F10FBE5}" destId="{1F0D95C3-8EFB-4425-B58C-5BF8BDD59933}" srcOrd="0" destOrd="0" presId="urn:microsoft.com/office/officeart/2005/8/layout/hierarchy1"/>
    <dgm:cxn modelId="{F420AFD0-CBAE-42F7-8173-546B7BF9C788}" srcId="{7B38DE10-37CF-428E-AF5A-544AD54AF931}" destId="{29C548E0-C5C3-447C-9BF8-35FE191C37EB}" srcOrd="1" destOrd="0" parTransId="{2E41F4D2-6A59-42C2-A737-29B7C9C0112C}" sibTransId="{87F8B81B-00E3-45B8-8852-13908AD7605D}"/>
    <dgm:cxn modelId="{B0B35C18-AD17-4B4D-8E36-D70EEE9DA7AF}" type="presOf" srcId="{AF5002B3-44FF-4CEE-B69E-5B29E6766B53}" destId="{43EFD69F-44CB-4713-8468-23FB45F6F514}" srcOrd="0" destOrd="0" presId="urn:microsoft.com/office/officeart/2005/8/layout/hierarchy1"/>
    <dgm:cxn modelId="{70CB3302-E32F-4E24-ACD4-CDC7A53614C4}" type="presOf" srcId="{3082FC67-E834-4E89-9C8A-68C04896FD60}" destId="{DE841B99-4DF5-4073-8E80-44FD8B8B09D2}" srcOrd="0" destOrd="0" presId="urn:microsoft.com/office/officeart/2005/8/layout/hierarchy1"/>
    <dgm:cxn modelId="{727AA91B-68E7-4143-AF6C-E89431FDAE2A}" type="presOf" srcId="{7B38DE10-37CF-428E-AF5A-544AD54AF931}" destId="{E0611B9B-F973-4FFA-9D96-A193620F69C0}" srcOrd="0" destOrd="0" presId="urn:microsoft.com/office/officeart/2005/8/layout/hierarchy1"/>
    <dgm:cxn modelId="{FE44D045-BC0B-46C7-B465-3044C575DE50}" srcId="{0542DB34-AC15-4103-8B85-47EFAC324330}" destId="{E0DFE8CC-D494-4778-BA50-57D8F49BAC46}" srcOrd="2" destOrd="0" parTransId="{6F36F76F-53AF-4DD1-A769-39691FDA7058}" sibTransId="{F71D4287-668C-49EF-818B-028FFD7B57CC}"/>
    <dgm:cxn modelId="{EF11C9FE-BE56-447D-A5C3-FF5156A15078}" type="presOf" srcId="{29C548E0-C5C3-447C-9BF8-35FE191C37EB}" destId="{D05392E0-48A7-4013-9AE5-5DC3EFA0A66B}" srcOrd="0" destOrd="0" presId="urn:microsoft.com/office/officeart/2005/8/layout/hierarchy1"/>
    <dgm:cxn modelId="{3EE2D3B3-273B-4847-ADA6-A5032F5AB74C}" type="presOf" srcId="{D89899D9-E78C-4C22-8502-CE86F59C8CD1}" destId="{20F7A113-9276-43C0-85DE-E238D8ABD77F}" srcOrd="0" destOrd="0" presId="urn:microsoft.com/office/officeart/2005/8/layout/hierarchy1"/>
    <dgm:cxn modelId="{CF36595F-6389-4D47-902D-66545CAF2C1F}" type="presParOf" srcId="{7A425A68-C258-4277-A9C5-744823DF4D76}" destId="{131DB252-80BA-48E8-A477-262C582ED073}" srcOrd="0" destOrd="0" presId="urn:microsoft.com/office/officeart/2005/8/layout/hierarchy1"/>
    <dgm:cxn modelId="{F23EED37-BE12-4CEA-8E21-EAB3AF15423E}" type="presParOf" srcId="{131DB252-80BA-48E8-A477-262C582ED073}" destId="{75FF2F2C-FD2F-4EEC-AAA6-42FF210BD6E3}" srcOrd="0" destOrd="0" presId="urn:microsoft.com/office/officeart/2005/8/layout/hierarchy1"/>
    <dgm:cxn modelId="{737EC582-8DDC-4448-AED1-A5B1635AA3E0}" type="presParOf" srcId="{75FF2F2C-FD2F-4EEC-AAA6-42FF210BD6E3}" destId="{85C160A3-28C8-4D46-A94E-29E59BA49965}" srcOrd="0" destOrd="0" presId="urn:microsoft.com/office/officeart/2005/8/layout/hierarchy1"/>
    <dgm:cxn modelId="{F937A34D-AC01-4DBE-A957-8A507B0CD3EC}" type="presParOf" srcId="{75FF2F2C-FD2F-4EEC-AAA6-42FF210BD6E3}" destId="{E0611B9B-F973-4FFA-9D96-A193620F69C0}" srcOrd="1" destOrd="0" presId="urn:microsoft.com/office/officeart/2005/8/layout/hierarchy1"/>
    <dgm:cxn modelId="{DDB85A4C-4677-4260-B999-0E0CEA263A04}" type="presParOf" srcId="{131DB252-80BA-48E8-A477-262C582ED073}" destId="{F444B4AE-279C-425F-BE36-E8253396D2D1}" srcOrd="1" destOrd="0" presId="urn:microsoft.com/office/officeart/2005/8/layout/hierarchy1"/>
    <dgm:cxn modelId="{DC0A9D19-0D76-43EF-A771-0073DB661D1C}" type="presParOf" srcId="{F444B4AE-279C-425F-BE36-E8253396D2D1}" destId="{20F7A113-9276-43C0-85DE-E238D8ABD77F}" srcOrd="0" destOrd="0" presId="urn:microsoft.com/office/officeart/2005/8/layout/hierarchy1"/>
    <dgm:cxn modelId="{B523A3E1-ECE3-4D13-A2A1-E8F9327B3624}" type="presParOf" srcId="{F444B4AE-279C-425F-BE36-E8253396D2D1}" destId="{A9BAFA86-4978-4C65-9595-709BAE9688F1}" srcOrd="1" destOrd="0" presId="urn:microsoft.com/office/officeart/2005/8/layout/hierarchy1"/>
    <dgm:cxn modelId="{41A1D00A-E0BB-4776-A45C-7BDE7777E284}" type="presParOf" srcId="{A9BAFA86-4978-4C65-9595-709BAE9688F1}" destId="{0C701904-33C9-4157-801B-D07B702E7604}" srcOrd="0" destOrd="0" presId="urn:microsoft.com/office/officeart/2005/8/layout/hierarchy1"/>
    <dgm:cxn modelId="{E0F5EF85-AA73-4BE4-BAC7-849807E45075}" type="presParOf" srcId="{0C701904-33C9-4157-801B-D07B702E7604}" destId="{FA577658-DEB9-44CA-B793-FA3C251460EF}" srcOrd="0" destOrd="0" presId="urn:microsoft.com/office/officeart/2005/8/layout/hierarchy1"/>
    <dgm:cxn modelId="{F345696B-EA26-4C95-8088-48A8540CFA6F}" type="presParOf" srcId="{0C701904-33C9-4157-801B-D07B702E7604}" destId="{CA170B4C-88BD-4705-A97D-96DDDA9F6079}" srcOrd="1" destOrd="0" presId="urn:microsoft.com/office/officeart/2005/8/layout/hierarchy1"/>
    <dgm:cxn modelId="{DEA9E1A0-2499-46A1-A55F-AD68B6AB0EAB}" type="presParOf" srcId="{A9BAFA86-4978-4C65-9595-709BAE9688F1}" destId="{FA01660A-63F2-41C6-ABE7-C5A493960121}" srcOrd="1" destOrd="0" presId="urn:microsoft.com/office/officeart/2005/8/layout/hierarchy1"/>
    <dgm:cxn modelId="{B9BD5853-399B-4F88-961F-7661E298DFC9}" type="presParOf" srcId="{FA01660A-63F2-41C6-ABE7-C5A493960121}" destId="{43EFD69F-44CB-4713-8468-23FB45F6F514}" srcOrd="0" destOrd="0" presId="urn:microsoft.com/office/officeart/2005/8/layout/hierarchy1"/>
    <dgm:cxn modelId="{6B31CDDC-2AE8-46D2-9A30-AE64A87995ED}" type="presParOf" srcId="{FA01660A-63F2-41C6-ABE7-C5A493960121}" destId="{84DCF0BC-AB61-4098-84D4-53614837D950}" srcOrd="1" destOrd="0" presId="urn:microsoft.com/office/officeart/2005/8/layout/hierarchy1"/>
    <dgm:cxn modelId="{B8DE0EFC-4AA0-4C42-BE9F-A7FB2C89EF92}" type="presParOf" srcId="{84DCF0BC-AB61-4098-84D4-53614837D950}" destId="{C2FCBB3F-5CB4-47FF-9918-D8761D166831}" srcOrd="0" destOrd="0" presId="urn:microsoft.com/office/officeart/2005/8/layout/hierarchy1"/>
    <dgm:cxn modelId="{2792BF2A-C0E3-41E6-A508-9CC1E0BA9F47}" type="presParOf" srcId="{C2FCBB3F-5CB4-47FF-9918-D8761D166831}" destId="{FD5ACCA7-C6DF-44D6-87F8-4572F23143AC}" srcOrd="0" destOrd="0" presId="urn:microsoft.com/office/officeart/2005/8/layout/hierarchy1"/>
    <dgm:cxn modelId="{14634EFD-0ED8-423C-9978-14B828311BBC}" type="presParOf" srcId="{C2FCBB3F-5CB4-47FF-9918-D8761D166831}" destId="{343FB5CA-4926-436A-8F92-708AA88E0006}" srcOrd="1" destOrd="0" presId="urn:microsoft.com/office/officeart/2005/8/layout/hierarchy1"/>
    <dgm:cxn modelId="{69F626C4-11DD-425E-8B8C-7B6A2681FB1B}" type="presParOf" srcId="{84DCF0BC-AB61-4098-84D4-53614837D950}" destId="{21E2B4F6-C542-49FC-A7A5-006C2CD8F3BA}" srcOrd="1" destOrd="0" presId="urn:microsoft.com/office/officeart/2005/8/layout/hierarchy1"/>
    <dgm:cxn modelId="{3DF4F191-B721-48C3-BE55-0FEDCD820BE2}" type="presParOf" srcId="{FA01660A-63F2-41C6-ABE7-C5A493960121}" destId="{DE841B99-4DF5-4073-8E80-44FD8B8B09D2}" srcOrd="2" destOrd="0" presId="urn:microsoft.com/office/officeart/2005/8/layout/hierarchy1"/>
    <dgm:cxn modelId="{49AD18F3-0A1F-43BC-8A4B-46AB11ACBA56}" type="presParOf" srcId="{FA01660A-63F2-41C6-ABE7-C5A493960121}" destId="{909ED129-0223-4B6D-804B-6945D3E79D27}" srcOrd="3" destOrd="0" presId="urn:microsoft.com/office/officeart/2005/8/layout/hierarchy1"/>
    <dgm:cxn modelId="{E88A4836-0B47-4DC0-9875-AE6AFCA8BA6A}" type="presParOf" srcId="{909ED129-0223-4B6D-804B-6945D3E79D27}" destId="{F466D05B-46CB-437B-8DD1-F7D23B657F9A}" srcOrd="0" destOrd="0" presId="urn:microsoft.com/office/officeart/2005/8/layout/hierarchy1"/>
    <dgm:cxn modelId="{27EB3272-BD3D-4A2C-878E-E392AB39A97B}" type="presParOf" srcId="{F466D05B-46CB-437B-8DD1-F7D23B657F9A}" destId="{F6018368-F5EC-4307-ABBC-3943C7531A1D}" srcOrd="0" destOrd="0" presId="urn:microsoft.com/office/officeart/2005/8/layout/hierarchy1"/>
    <dgm:cxn modelId="{DCA96E84-7AE8-4D45-9E7A-2A2AF844D29B}" type="presParOf" srcId="{F466D05B-46CB-437B-8DD1-F7D23B657F9A}" destId="{C643A0AF-066D-40DB-BEF1-B4AD3F79EA23}" srcOrd="1" destOrd="0" presId="urn:microsoft.com/office/officeart/2005/8/layout/hierarchy1"/>
    <dgm:cxn modelId="{09275B55-51C4-4E8F-AA81-97AD2937BFD2}" type="presParOf" srcId="{909ED129-0223-4B6D-804B-6945D3E79D27}" destId="{335614B4-82D2-4B2B-9B5B-E256481DC479}" srcOrd="1" destOrd="0" presId="urn:microsoft.com/office/officeart/2005/8/layout/hierarchy1"/>
    <dgm:cxn modelId="{B33AF6A7-7C83-4969-A234-DE828D778A62}" type="presParOf" srcId="{FA01660A-63F2-41C6-ABE7-C5A493960121}" destId="{30A7013E-82A7-487A-8093-D40F80C83AEE}" srcOrd="4" destOrd="0" presId="urn:microsoft.com/office/officeart/2005/8/layout/hierarchy1"/>
    <dgm:cxn modelId="{32B65771-E85F-4C25-A374-086E6EDA23CC}" type="presParOf" srcId="{FA01660A-63F2-41C6-ABE7-C5A493960121}" destId="{52DD4B4E-E46B-4AE9-8A99-0BA0416EAAD2}" srcOrd="5" destOrd="0" presId="urn:microsoft.com/office/officeart/2005/8/layout/hierarchy1"/>
    <dgm:cxn modelId="{7E9D5C7D-6D6F-49C4-BF04-7D5720D16225}" type="presParOf" srcId="{52DD4B4E-E46B-4AE9-8A99-0BA0416EAAD2}" destId="{1EEA5141-5870-4256-9779-21DDA4AD3589}" srcOrd="0" destOrd="0" presId="urn:microsoft.com/office/officeart/2005/8/layout/hierarchy1"/>
    <dgm:cxn modelId="{3B0FA7DF-DB52-4E0E-B0BA-B612D7A426E4}" type="presParOf" srcId="{1EEA5141-5870-4256-9779-21DDA4AD3589}" destId="{85BCEC3C-7590-4F49-875E-75186E9E97E7}" srcOrd="0" destOrd="0" presId="urn:microsoft.com/office/officeart/2005/8/layout/hierarchy1"/>
    <dgm:cxn modelId="{4D831051-E19E-4F89-915E-9A6AED43AC44}" type="presParOf" srcId="{1EEA5141-5870-4256-9779-21DDA4AD3589}" destId="{C83E80F2-E925-43D8-A531-C10FA6803F41}" srcOrd="1" destOrd="0" presId="urn:microsoft.com/office/officeart/2005/8/layout/hierarchy1"/>
    <dgm:cxn modelId="{FB9705A5-A82C-4A11-8370-E91DA26A1877}" type="presParOf" srcId="{52DD4B4E-E46B-4AE9-8A99-0BA0416EAAD2}" destId="{CEBDBF2D-67E9-432A-AD24-701452D26219}" srcOrd="1" destOrd="0" presId="urn:microsoft.com/office/officeart/2005/8/layout/hierarchy1"/>
    <dgm:cxn modelId="{A9AA9FFF-5A02-459F-B19D-4D78A71D90A1}" type="presParOf" srcId="{F444B4AE-279C-425F-BE36-E8253396D2D1}" destId="{FB56822A-AA91-441E-906A-8AE6B5F9CBB4}" srcOrd="2" destOrd="0" presId="urn:microsoft.com/office/officeart/2005/8/layout/hierarchy1"/>
    <dgm:cxn modelId="{B2664F1B-4D10-47E9-B1A4-C4A5855E4DDD}" type="presParOf" srcId="{F444B4AE-279C-425F-BE36-E8253396D2D1}" destId="{1856FCB0-A999-4C31-A679-F57F991846C4}" srcOrd="3" destOrd="0" presId="urn:microsoft.com/office/officeart/2005/8/layout/hierarchy1"/>
    <dgm:cxn modelId="{1F3B49F5-B6D4-4779-8047-99A157D3B52B}" type="presParOf" srcId="{1856FCB0-A999-4C31-A679-F57F991846C4}" destId="{22EBDA7D-9653-4EED-820D-38751752C37A}" srcOrd="0" destOrd="0" presId="urn:microsoft.com/office/officeart/2005/8/layout/hierarchy1"/>
    <dgm:cxn modelId="{B4E35EB8-892C-4E0A-A75B-FC7D917E3207}" type="presParOf" srcId="{22EBDA7D-9653-4EED-820D-38751752C37A}" destId="{7E7648E3-AB08-43B9-BBC5-41DD5478674C}" srcOrd="0" destOrd="0" presId="urn:microsoft.com/office/officeart/2005/8/layout/hierarchy1"/>
    <dgm:cxn modelId="{A9B3E4C6-CC1F-4B1D-8706-2E564AA83AB5}" type="presParOf" srcId="{22EBDA7D-9653-4EED-820D-38751752C37A}" destId="{D05392E0-48A7-4013-9AE5-5DC3EFA0A66B}" srcOrd="1" destOrd="0" presId="urn:microsoft.com/office/officeart/2005/8/layout/hierarchy1"/>
    <dgm:cxn modelId="{425980DA-D5E9-4C96-8058-D48AE9BD9C66}" type="presParOf" srcId="{1856FCB0-A999-4C31-A679-F57F991846C4}" destId="{F629DC77-8E67-4A8E-B32E-124B9CBAAC10}" srcOrd="1" destOrd="0" presId="urn:microsoft.com/office/officeart/2005/8/layout/hierarchy1"/>
    <dgm:cxn modelId="{12B84F72-A1E2-40DA-8C0C-0FCA53C4CBCA}" type="presParOf" srcId="{F629DC77-8E67-4A8E-B32E-124B9CBAAC10}" destId="{E0212005-E6C9-485A-9613-98376B84937F}" srcOrd="0" destOrd="0" presId="urn:microsoft.com/office/officeart/2005/8/layout/hierarchy1"/>
    <dgm:cxn modelId="{197825DE-3FFC-4199-97CB-5C9F0A6019C1}" type="presParOf" srcId="{F629DC77-8E67-4A8E-B32E-124B9CBAAC10}" destId="{AA660BD4-5D4B-4A61-8842-22CD833D1A22}" srcOrd="1" destOrd="0" presId="urn:microsoft.com/office/officeart/2005/8/layout/hierarchy1"/>
    <dgm:cxn modelId="{3EB403CA-70CD-4DC5-A217-41E54BB2B395}" type="presParOf" srcId="{AA660BD4-5D4B-4A61-8842-22CD833D1A22}" destId="{FCA79731-BAE1-4207-8C71-343AA2771B5F}" srcOrd="0" destOrd="0" presId="urn:microsoft.com/office/officeart/2005/8/layout/hierarchy1"/>
    <dgm:cxn modelId="{58C7353E-3151-4817-A2AF-A4DC7245B959}" type="presParOf" srcId="{FCA79731-BAE1-4207-8C71-343AA2771B5F}" destId="{11E436FE-2C17-40D7-A64F-C8D7DB0B429A}" srcOrd="0" destOrd="0" presId="urn:microsoft.com/office/officeart/2005/8/layout/hierarchy1"/>
    <dgm:cxn modelId="{40A3D3B6-8F51-4CA2-9892-45729FCBEA32}" type="presParOf" srcId="{FCA79731-BAE1-4207-8C71-343AA2771B5F}" destId="{9B1BBE8B-00BA-4220-B195-6DDE4E31C8D7}" srcOrd="1" destOrd="0" presId="urn:microsoft.com/office/officeart/2005/8/layout/hierarchy1"/>
    <dgm:cxn modelId="{C724C2F1-C2D6-4B50-BF17-A43F8D3FBCBF}" type="presParOf" srcId="{AA660BD4-5D4B-4A61-8842-22CD833D1A22}" destId="{8F6EDB42-3FB5-42F4-A054-A4B02B648175}" srcOrd="1" destOrd="0" presId="urn:microsoft.com/office/officeart/2005/8/layout/hierarchy1"/>
    <dgm:cxn modelId="{214157AF-A84D-4AE0-B9B8-E89F1CAB257F}" type="presParOf" srcId="{F629DC77-8E67-4A8E-B32E-124B9CBAAC10}" destId="{1F0D95C3-8EFB-4425-B58C-5BF8BDD59933}" srcOrd="2" destOrd="0" presId="urn:microsoft.com/office/officeart/2005/8/layout/hierarchy1"/>
    <dgm:cxn modelId="{886B6D21-4EE6-409D-9537-3EEA08E44681}" type="presParOf" srcId="{F629DC77-8E67-4A8E-B32E-124B9CBAAC10}" destId="{A1BF751F-DA06-43EC-A962-88AB76E99B3D}" srcOrd="3" destOrd="0" presId="urn:microsoft.com/office/officeart/2005/8/layout/hierarchy1"/>
    <dgm:cxn modelId="{4C9F6345-B2F5-44B2-804B-AB6CBBB75474}" type="presParOf" srcId="{A1BF751F-DA06-43EC-A962-88AB76E99B3D}" destId="{F26B38AD-0E06-49D6-ACC5-A31A663EA33C}" srcOrd="0" destOrd="0" presId="urn:microsoft.com/office/officeart/2005/8/layout/hierarchy1"/>
    <dgm:cxn modelId="{1211AFF2-E9DB-4C22-AC0F-9A2A59F31CD9}" type="presParOf" srcId="{F26B38AD-0E06-49D6-ACC5-A31A663EA33C}" destId="{7B11002B-B845-44A5-B3B4-802E24D6FB69}" srcOrd="0" destOrd="0" presId="urn:microsoft.com/office/officeart/2005/8/layout/hierarchy1"/>
    <dgm:cxn modelId="{45FDEE93-68F3-432A-A184-5A2CD2DCF322}" type="presParOf" srcId="{F26B38AD-0E06-49D6-ACC5-A31A663EA33C}" destId="{4E51E59C-37C8-4C84-98E1-8262ED804000}" srcOrd="1" destOrd="0" presId="urn:microsoft.com/office/officeart/2005/8/layout/hierarchy1"/>
    <dgm:cxn modelId="{561C0645-F25F-433C-A064-D618C43FCFAC}" type="presParOf" srcId="{A1BF751F-DA06-43EC-A962-88AB76E99B3D}" destId="{BE106FDB-6F2F-402B-9AC4-D54C44E153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F63DC3-C868-4B33-8E0F-1CCD6D098D5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1FC844-5CE0-45AA-BF8E-E81B201C1B6B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/>
            <a:t>篩選測驗</a:t>
          </a:r>
          <a:endParaRPr lang="en-US" altLang="zh-TW" sz="1800" dirty="0" smtClean="0"/>
        </a:p>
        <a:p>
          <a:pPr>
            <a:spcAft>
              <a:spcPts val="0"/>
            </a:spcAft>
          </a:pPr>
          <a:r>
            <a:rPr lang="zh-TW" altLang="en-US" sz="1800" dirty="0" smtClean="0"/>
            <a:t>未通過</a:t>
          </a:r>
          <a:endParaRPr lang="zh-TW" altLang="en-US" sz="1800" dirty="0"/>
        </a:p>
      </dgm:t>
    </dgm:pt>
    <dgm:pt modelId="{8BBB0207-4EAE-481A-8A25-7FC46AC6E142}" type="parTrans" cxnId="{839620E8-8DFC-4EAE-BEDD-1CB9BCC5844D}">
      <dgm:prSet/>
      <dgm:spPr/>
      <dgm:t>
        <a:bodyPr/>
        <a:lstStyle/>
        <a:p>
          <a:endParaRPr lang="zh-TW" altLang="en-US"/>
        </a:p>
      </dgm:t>
    </dgm:pt>
    <dgm:pt modelId="{5124597F-FCD6-4B14-8295-4B4DE02C2500}" type="sibTrans" cxnId="{839620E8-8DFC-4EAE-BEDD-1CB9BCC5844D}">
      <dgm:prSet/>
      <dgm:spPr/>
      <dgm:t>
        <a:bodyPr/>
        <a:lstStyle/>
        <a:p>
          <a:endParaRPr lang="zh-TW" altLang="en-US"/>
        </a:p>
      </dgm:t>
    </dgm:pt>
    <dgm:pt modelId="{D56B138A-2990-4704-B07D-A4BC4271EEBC}">
      <dgm:prSet phldrT="[文字]" custT="1"/>
      <dgm:spPr/>
      <dgm:t>
        <a:bodyPr/>
        <a:lstStyle/>
        <a:p>
          <a:r>
            <a:rPr lang="zh-TW" altLang="en-US" sz="1800" dirty="0" smtClean="0"/>
            <a:t>家長同意入班</a:t>
          </a:r>
          <a:endParaRPr lang="zh-TW" altLang="en-US" sz="1800" dirty="0"/>
        </a:p>
      </dgm:t>
    </dgm:pt>
    <dgm:pt modelId="{6EEEC052-31A9-4274-B5D7-D75ED52F5426}" type="parTrans" cxnId="{91CF7BC5-04C0-4375-9D5B-9DF50F221AF4}">
      <dgm:prSet/>
      <dgm:spPr/>
      <dgm:t>
        <a:bodyPr/>
        <a:lstStyle/>
        <a:p>
          <a:endParaRPr lang="zh-TW" altLang="en-US"/>
        </a:p>
      </dgm:t>
    </dgm:pt>
    <dgm:pt modelId="{D92B6575-79A5-426F-A711-C23440DAC79B}" type="sibTrans" cxnId="{91CF7BC5-04C0-4375-9D5B-9DF50F221AF4}">
      <dgm:prSet/>
      <dgm:spPr/>
      <dgm:t>
        <a:bodyPr/>
        <a:lstStyle/>
        <a:p>
          <a:endParaRPr lang="zh-TW" altLang="en-US"/>
        </a:p>
      </dgm:t>
    </dgm:pt>
    <dgm:pt modelId="{14E56EA5-0900-4568-B179-7CD73F751761}">
      <dgm:prSet phldrT="[文字]" custT="1"/>
      <dgm:spPr/>
      <dgm:t>
        <a:bodyPr/>
        <a:lstStyle/>
        <a:p>
          <a:r>
            <a:rPr lang="zh-TW" altLang="en-US" sz="1800" dirty="0" smtClean="0"/>
            <a:t>入班集中補救</a:t>
          </a:r>
          <a:endParaRPr lang="zh-TW" altLang="en-US" sz="1800" dirty="0"/>
        </a:p>
      </dgm:t>
    </dgm:pt>
    <dgm:pt modelId="{E787739B-2425-461E-AF0B-2508FAFA20F9}" type="parTrans" cxnId="{8CCE0088-6C5C-4B13-80BA-59E0D6925828}">
      <dgm:prSet/>
      <dgm:spPr/>
      <dgm:t>
        <a:bodyPr/>
        <a:lstStyle/>
        <a:p>
          <a:endParaRPr lang="zh-TW" altLang="en-US"/>
        </a:p>
      </dgm:t>
    </dgm:pt>
    <dgm:pt modelId="{377E4E49-B949-4BBE-85D3-19C0E2AAE623}" type="sibTrans" cxnId="{8CCE0088-6C5C-4B13-80BA-59E0D6925828}">
      <dgm:prSet/>
      <dgm:spPr/>
      <dgm:t>
        <a:bodyPr/>
        <a:lstStyle/>
        <a:p>
          <a:endParaRPr lang="zh-TW" altLang="en-US"/>
        </a:p>
      </dgm:t>
    </dgm:pt>
    <dgm:pt modelId="{0372AF67-A013-4577-B0ED-80AF0B0B3AED}">
      <dgm:prSet phldrT="[文字]" custT="1"/>
      <dgm:spPr/>
      <dgm:t>
        <a:bodyPr/>
        <a:lstStyle/>
        <a:p>
          <a:r>
            <a:rPr lang="zh-TW" altLang="en-US" sz="1800" dirty="0" smtClean="0"/>
            <a:t>暑假</a:t>
          </a:r>
          <a:r>
            <a:rPr lang="zh-TW" altLang="en-US" sz="1800" dirty="0" smtClean="0">
              <a:latin typeface="PMingLiU" panose="02020500000000000000" pitchFamily="18" charset="-120"/>
              <a:ea typeface="PMingLiU" panose="02020500000000000000" pitchFamily="18" charset="-120"/>
            </a:rPr>
            <a:t>、學期中開班</a:t>
          </a:r>
          <a:endParaRPr lang="zh-TW" altLang="en-US" sz="1800" dirty="0"/>
        </a:p>
      </dgm:t>
    </dgm:pt>
    <dgm:pt modelId="{FCE736F9-4E6B-4902-93E8-0B06601E5ECC}" type="parTrans" cxnId="{1788EC29-69F7-4DE0-9C3E-D2AA6C286CE5}">
      <dgm:prSet/>
      <dgm:spPr/>
      <dgm:t>
        <a:bodyPr/>
        <a:lstStyle/>
        <a:p>
          <a:endParaRPr lang="zh-TW" altLang="en-US"/>
        </a:p>
      </dgm:t>
    </dgm:pt>
    <dgm:pt modelId="{166E650B-D12C-4053-9845-6C6B273D00EB}" type="sibTrans" cxnId="{1788EC29-69F7-4DE0-9C3E-D2AA6C286CE5}">
      <dgm:prSet/>
      <dgm:spPr/>
      <dgm:t>
        <a:bodyPr/>
        <a:lstStyle/>
        <a:p>
          <a:endParaRPr lang="zh-TW" altLang="en-US"/>
        </a:p>
      </dgm:t>
    </dgm:pt>
    <dgm:pt modelId="{5BC2CFDA-F995-4C4E-ABB1-1B8CE42DA8F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/>
            <a:t>家長不同意</a:t>
          </a:r>
          <a:endParaRPr lang="en-US" altLang="zh-TW" sz="1800" dirty="0" smtClean="0"/>
        </a:p>
        <a:p>
          <a:pPr>
            <a:spcAft>
              <a:spcPts val="0"/>
            </a:spcAft>
          </a:pPr>
          <a:r>
            <a:rPr lang="zh-TW" altLang="en-US" sz="1800" dirty="0" smtClean="0"/>
            <a:t>入班</a:t>
          </a:r>
          <a:endParaRPr lang="zh-TW" altLang="en-US" sz="1800" dirty="0"/>
        </a:p>
      </dgm:t>
    </dgm:pt>
    <dgm:pt modelId="{507DCC7B-A966-47ED-BFE4-B107CD5774B1}" type="parTrans" cxnId="{853331A7-CF5D-4B8C-A3C0-EE8B1A665663}">
      <dgm:prSet/>
      <dgm:spPr/>
      <dgm:t>
        <a:bodyPr/>
        <a:lstStyle/>
        <a:p>
          <a:endParaRPr lang="zh-TW" altLang="en-US"/>
        </a:p>
      </dgm:t>
    </dgm:pt>
    <dgm:pt modelId="{FEDAFF59-9DD7-49D0-84F7-C8096B88CAE2}" type="sibTrans" cxnId="{853331A7-CF5D-4B8C-A3C0-EE8B1A665663}">
      <dgm:prSet/>
      <dgm:spPr/>
      <dgm:t>
        <a:bodyPr/>
        <a:lstStyle/>
        <a:p>
          <a:endParaRPr lang="zh-TW" altLang="en-US"/>
        </a:p>
      </dgm:t>
    </dgm:pt>
    <dgm:pt modelId="{C4A483C7-F57D-41FA-804B-5924185EBB45}">
      <dgm:prSet phldrT="[文字]" custT="1"/>
      <dgm:spPr/>
      <dgm:t>
        <a:bodyPr/>
        <a:lstStyle/>
        <a:p>
          <a:r>
            <a:rPr lang="zh-TW" altLang="en-US" sz="1800" dirty="0" smtClean="0"/>
            <a:t>導師補救</a:t>
          </a:r>
          <a:endParaRPr lang="zh-TW" altLang="en-US" sz="1800" dirty="0"/>
        </a:p>
      </dgm:t>
    </dgm:pt>
    <dgm:pt modelId="{85752F69-748F-4182-8CB1-AFB415613205}" type="parTrans" cxnId="{0E820A20-A664-44A6-BF1A-E4FF124AF2E2}">
      <dgm:prSet/>
      <dgm:spPr/>
      <dgm:t>
        <a:bodyPr/>
        <a:lstStyle/>
        <a:p>
          <a:endParaRPr lang="zh-TW" altLang="en-US"/>
        </a:p>
      </dgm:t>
    </dgm:pt>
    <dgm:pt modelId="{A026518D-45EB-4206-9E5B-FD9383C597B7}" type="sibTrans" cxnId="{0E820A20-A664-44A6-BF1A-E4FF124AF2E2}">
      <dgm:prSet/>
      <dgm:spPr/>
      <dgm:t>
        <a:bodyPr/>
        <a:lstStyle/>
        <a:p>
          <a:endParaRPr lang="zh-TW" altLang="en-US"/>
        </a:p>
      </dgm:t>
    </dgm:pt>
    <dgm:pt modelId="{02D9BE94-7C8C-478E-828A-700F0BC5E2DE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/>
            <a:t>安親班</a:t>
          </a:r>
          <a:endParaRPr lang="en-US" altLang="zh-TW" sz="1800" dirty="0" smtClean="0"/>
        </a:p>
        <a:p>
          <a:pPr>
            <a:spcAft>
              <a:spcPts val="0"/>
            </a:spcAft>
          </a:pPr>
          <a:r>
            <a:rPr lang="zh-TW" altLang="en-US" sz="1800" dirty="0" smtClean="0"/>
            <a:t>導師提供作業</a:t>
          </a:r>
          <a:endParaRPr lang="zh-TW" altLang="en-US" sz="1800" dirty="0"/>
        </a:p>
      </dgm:t>
    </dgm:pt>
    <dgm:pt modelId="{300A118C-3CB3-4952-B96B-F939F7E7201C}" type="parTrans" cxnId="{C09D2306-C2C7-49E9-94F4-A0F29D2146E1}">
      <dgm:prSet/>
      <dgm:spPr/>
      <dgm:t>
        <a:bodyPr/>
        <a:lstStyle/>
        <a:p>
          <a:endParaRPr lang="zh-TW" altLang="en-US"/>
        </a:p>
      </dgm:t>
    </dgm:pt>
    <dgm:pt modelId="{B7743A1D-392F-4445-9720-B13A552F0F48}" type="sibTrans" cxnId="{C09D2306-C2C7-49E9-94F4-A0F29D2146E1}">
      <dgm:prSet/>
      <dgm:spPr/>
      <dgm:t>
        <a:bodyPr/>
        <a:lstStyle/>
        <a:p>
          <a:endParaRPr lang="zh-TW" altLang="en-US"/>
        </a:p>
      </dgm:t>
    </dgm:pt>
    <dgm:pt modelId="{37B697EC-247D-47AC-9F00-F82A58895EFA}">
      <dgm:prSet phldrT="[文字]" custT="1"/>
      <dgm:spPr/>
      <dgm:t>
        <a:bodyPr/>
        <a:lstStyle/>
        <a:p>
          <a:r>
            <a:rPr lang="zh-TW" altLang="en-US" sz="1800" dirty="0" smtClean="0"/>
            <a:t>自行課中補救</a:t>
          </a:r>
          <a:endParaRPr lang="zh-TW" altLang="en-US" sz="1800" dirty="0"/>
        </a:p>
      </dgm:t>
    </dgm:pt>
    <dgm:pt modelId="{DEA92ED3-20C3-4FE8-8449-DC5ED80C67A5}" type="parTrans" cxnId="{1ADB5602-0377-4CBD-A977-07D1546D971B}">
      <dgm:prSet/>
      <dgm:spPr/>
      <dgm:t>
        <a:bodyPr/>
        <a:lstStyle/>
        <a:p>
          <a:endParaRPr lang="zh-TW" altLang="en-US"/>
        </a:p>
      </dgm:t>
    </dgm:pt>
    <dgm:pt modelId="{56FA5C6F-76CF-4C81-BD41-BC09BD2B37D9}" type="sibTrans" cxnId="{1ADB5602-0377-4CBD-A977-07D1546D971B}">
      <dgm:prSet/>
      <dgm:spPr/>
      <dgm:t>
        <a:bodyPr/>
        <a:lstStyle/>
        <a:p>
          <a:endParaRPr lang="zh-TW" altLang="en-US"/>
        </a:p>
      </dgm:t>
    </dgm:pt>
    <dgm:pt modelId="{FF49A7DF-3A67-47A4-ACB0-00C46EF4F098}">
      <dgm:prSet phldrT="[文字]" custT="1"/>
      <dgm:spPr/>
      <dgm:t>
        <a:bodyPr/>
        <a:lstStyle/>
        <a:p>
          <a:r>
            <a:rPr lang="zh-TW" altLang="en-US" sz="1800" dirty="0" smtClean="0"/>
            <a:t>巡視輔導</a:t>
          </a:r>
          <a:endParaRPr lang="zh-TW" altLang="en-US" sz="1800" dirty="0"/>
        </a:p>
      </dgm:t>
    </dgm:pt>
    <dgm:pt modelId="{93A8C374-BEAF-46FE-88F1-BEB4BABC129F}" type="parTrans" cxnId="{805F4998-75E2-4A57-8EDD-0FF9BF35B9D8}">
      <dgm:prSet/>
      <dgm:spPr/>
      <dgm:t>
        <a:bodyPr/>
        <a:lstStyle/>
        <a:p>
          <a:endParaRPr lang="zh-TW" altLang="en-US"/>
        </a:p>
      </dgm:t>
    </dgm:pt>
    <dgm:pt modelId="{035AA652-CA77-4468-BF17-C847FCA6B404}" type="sibTrans" cxnId="{805F4998-75E2-4A57-8EDD-0FF9BF35B9D8}">
      <dgm:prSet/>
      <dgm:spPr/>
      <dgm:t>
        <a:bodyPr/>
        <a:lstStyle/>
        <a:p>
          <a:endParaRPr lang="zh-TW" altLang="en-US"/>
        </a:p>
      </dgm:t>
    </dgm:pt>
    <dgm:pt modelId="{7BD35748-62E1-4A4E-BCD0-73E8345D3627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/>
            <a:t>教學計畫</a:t>
          </a:r>
          <a:endParaRPr lang="en-US" altLang="zh-TW" sz="1800" dirty="0" smtClean="0"/>
        </a:p>
        <a:p>
          <a:pPr>
            <a:spcAft>
              <a:spcPts val="0"/>
            </a:spcAft>
          </a:pPr>
          <a:r>
            <a:rPr lang="zh-TW" altLang="en-US" sz="1800" dirty="0" smtClean="0"/>
            <a:t>進步率</a:t>
          </a:r>
          <a:endParaRPr lang="zh-TW" altLang="en-US" sz="1800" dirty="0"/>
        </a:p>
      </dgm:t>
    </dgm:pt>
    <dgm:pt modelId="{FACC339C-DA67-423D-91DC-AB8AED702A48}" type="sibTrans" cxnId="{30DF8BFA-74F4-4242-B169-CBF1714642D8}">
      <dgm:prSet/>
      <dgm:spPr/>
      <dgm:t>
        <a:bodyPr/>
        <a:lstStyle/>
        <a:p>
          <a:endParaRPr lang="zh-TW" altLang="en-US"/>
        </a:p>
      </dgm:t>
    </dgm:pt>
    <dgm:pt modelId="{1490B887-5A67-4C8D-B4D0-60594787CE94}" type="parTrans" cxnId="{30DF8BFA-74F4-4242-B169-CBF1714642D8}">
      <dgm:prSet/>
      <dgm:spPr/>
      <dgm:t>
        <a:bodyPr/>
        <a:lstStyle/>
        <a:p>
          <a:endParaRPr lang="zh-TW" altLang="en-US"/>
        </a:p>
      </dgm:t>
    </dgm:pt>
    <dgm:pt modelId="{1C02AE95-05B7-4CF2-87A7-DB749997F74B}" type="pres">
      <dgm:prSet presAssocID="{27F63DC3-C868-4B33-8E0F-1CCD6D098D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EF0E840-6E23-470C-907A-2E69B5BA60E1}" type="pres">
      <dgm:prSet presAssocID="{071FC844-5CE0-45AA-BF8E-E81B201C1B6B}" presName="root1" presStyleCnt="0"/>
      <dgm:spPr/>
    </dgm:pt>
    <dgm:pt modelId="{D12D8DC7-CA07-40E9-BC9C-64C97DA25BA1}" type="pres">
      <dgm:prSet presAssocID="{071FC844-5CE0-45AA-BF8E-E81B201C1B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F02D6C-C33A-486E-8F52-5664A7A1D199}" type="pres">
      <dgm:prSet presAssocID="{071FC844-5CE0-45AA-BF8E-E81B201C1B6B}" presName="level2hierChild" presStyleCnt="0"/>
      <dgm:spPr/>
    </dgm:pt>
    <dgm:pt modelId="{B128DCAB-D075-4C20-A754-5ED3CE87D205}" type="pres">
      <dgm:prSet presAssocID="{6EEEC052-31A9-4274-B5D7-D75ED52F5426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0C6BBE2A-A973-428B-8BF5-0206BADA9B98}" type="pres">
      <dgm:prSet presAssocID="{6EEEC052-31A9-4274-B5D7-D75ED52F5426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A1F05D3E-EE8F-4DE8-8E15-78BD55218B31}" type="pres">
      <dgm:prSet presAssocID="{D56B138A-2990-4704-B07D-A4BC4271EEBC}" presName="root2" presStyleCnt="0"/>
      <dgm:spPr/>
    </dgm:pt>
    <dgm:pt modelId="{6C709643-9E5C-48F3-9D0D-A58953B81413}" type="pres">
      <dgm:prSet presAssocID="{D56B138A-2990-4704-B07D-A4BC4271EEB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49486B-1E28-49A2-80A5-FDFD3A80A5FE}" type="pres">
      <dgm:prSet presAssocID="{D56B138A-2990-4704-B07D-A4BC4271EEBC}" presName="level3hierChild" presStyleCnt="0"/>
      <dgm:spPr/>
    </dgm:pt>
    <dgm:pt modelId="{CCF95334-E814-4B78-9469-401B3815A146}" type="pres">
      <dgm:prSet presAssocID="{E787739B-2425-461E-AF0B-2508FAFA20F9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C0A3B130-23CD-44F2-AF73-2C13D03476C6}" type="pres">
      <dgm:prSet presAssocID="{E787739B-2425-461E-AF0B-2508FAFA20F9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E080C784-73C0-4CB6-9DF4-233DD091FBF5}" type="pres">
      <dgm:prSet presAssocID="{14E56EA5-0900-4568-B179-7CD73F751761}" presName="root2" presStyleCnt="0"/>
      <dgm:spPr/>
    </dgm:pt>
    <dgm:pt modelId="{0D85FCCE-D1F2-4339-BC83-6CD137A49CF7}" type="pres">
      <dgm:prSet presAssocID="{14E56EA5-0900-4568-B179-7CD73F75176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50DF18-6206-420D-8920-E7AFBE5D9F7A}" type="pres">
      <dgm:prSet presAssocID="{14E56EA5-0900-4568-B179-7CD73F751761}" presName="level3hierChild" presStyleCnt="0"/>
      <dgm:spPr/>
    </dgm:pt>
    <dgm:pt modelId="{1B76B29B-8602-4CD5-984A-183938D2AA6B}" type="pres">
      <dgm:prSet presAssocID="{1490B887-5A67-4C8D-B4D0-60594787CE94}" presName="conn2-1" presStyleLbl="parChTrans1D4" presStyleIdx="0" presStyleCnt="4"/>
      <dgm:spPr/>
      <dgm:t>
        <a:bodyPr/>
        <a:lstStyle/>
        <a:p>
          <a:endParaRPr lang="zh-TW" altLang="en-US"/>
        </a:p>
      </dgm:t>
    </dgm:pt>
    <dgm:pt modelId="{196934FA-7D42-4ADB-A020-C04A3CE21B2E}" type="pres">
      <dgm:prSet presAssocID="{1490B887-5A67-4C8D-B4D0-60594787CE94}" presName="connTx" presStyleLbl="parChTrans1D4" presStyleIdx="0" presStyleCnt="4"/>
      <dgm:spPr/>
      <dgm:t>
        <a:bodyPr/>
        <a:lstStyle/>
        <a:p>
          <a:endParaRPr lang="zh-TW" altLang="en-US"/>
        </a:p>
      </dgm:t>
    </dgm:pt>
    <dgm:pt modelId="{8F73D7C3-6139-4596-9907-D90A97642A24}" type="pres">
      <dgm:prSet presAssocID="{7BD35748-62E1-4A4E-BCD0-73E8345D3627}" presName="root2" presStyleCnt="0"/>
      <dgm:spPr/>
    </dgm:pt>
    <dgm:pt modelId="{FABA004D-CD6A-41BB-B65A-3113213238AA}" type="pres">
      <dgm:prSet presAssocID="{7BD35748-62E1-4A4E-BCD0-73E8345D3627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095BA21-44B9-428E-9F84-F1106EC142C1}" type="pres">
      <dgm:prSet presAssocID="{7BD35748-62E1-4A4E-BCD0-73E8345D3627}" presName="level3hierChild" presStyleCnt="0"/>
      <dgm:spPr/>
    </dgm:pt>
    <dgm:pt modelId="{0872D259-B3EC-43EC-87E9-87D65D4237C3}" type="pres">
      <dgm:prSet presAssocID="{FCE736F9-4E6B-4902-93E8-0B06601E5ECC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ED561401-EE74-4F89-B2D0-0692F910E7D1}" type="pres">
      <dgm:prSet presAssocID="{FCE736F9-4E6B-4902-93E8-0B06601E5ECC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DA100ABF-685C-44D1-B97A-D1D4BF4116C8}" type="pres">
      <dgm:prSet presAssocID="{0372AF67-A013-4577-B0ED-80AF0B0B3AED}" presName="root2" presStyleCnt="0"/>
      <dgm:spPr/>
    </dgm:pt>
    <dgm:pt modelId="{7C84759E-30AE-44EE-BD15-D415A40E9A2A}" type="pres">
      <dgm:prSet presAssocID="{0372AF67-A013-4577-B0ED-80AF0B0B3AED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9EFC3A-3156-49E4-900D-336A1C4AE71D}" type="pres">
      <dgm:prSet presAssocID="{0372AF67-A013-4577-B0ED-80AF0B0B3AED}" presName="level3hierChild" presStyleCnt="0"/>
      <dgm:spPr/>
    </dgm:pt>
    <dgm:pt modelId="{DFC4EE9F-15E4-4210-9001-864FED285391}" type="pres">
      <dgm:prSet presAssocID="{93A8C374-BEAF-46FE-88F1-BEB4BABC129F}" presName="conn2-1" presStyleLbl="parChTrans1D4" presStyleIdx="1" presStyleCnt="4"/>
      <dgm:spPr/>
      <dgm:t>
        <a:bodyPr/>
        <a:lstStyle/>
        <a:p>
          <a:endParaRPr lang="zh-TW" altLang="en-US"/>
        </a:p>
      </dgm:t>
    </dgm:pt>
    <dgm:pt modelId="{E00C1E6C-AC99-4563-8ED7-9F72D4333C93}" type="pres">
      <dgm:prSet presAssocID="{93A8C374-BEAF-46FE-88F1-BEB4BABC129F}" presName="connTx" presStyleLbl="parChTrans1D4" presStyleIdx="1" presStyleCnt="4"/>
      <dgm:spPr/>
      <dgm:t>
        <a:bodyPr/>
        <a:lstStyle/>
        <a:p>
          <a:endParaRPr lang="zh-TW" altLang="en-US"/>
        </a:p>
      </dgm:t>
    </dgm:pt>
    <dgm:pt modelId="{B81953E6-7511-4068-B913-11290EE347BA}" type="pres">
      <dgm:prSet presAssocID="{FF49A7DF-3A67-47A4-ACB0-00C46EF4F098}" presName="root2" presStyleCnt="0"/>
      <dgm:spPr/>
    </dgm:pt>
    <dgm:pt modelId="{F70A8791-E664-4A35-AE92-1FC85B8046ED}" type="pres">
      <dgm:prSet presAssocID="{FF49A7DF-3A67-47A4-ACB0-00C46EF4F098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515B19-D2E5-4997-A6C0-D8F22264084C}" type="pres">
      <dgm:prSet presAssocID="{FF49A7DF-3A67-47A4-ACB0-00C46EF4F098}" presName="level3hierChild" presStyleCnt="0"/>
      <dgm:spPr/>
    </dgm:pt>
    <dgm:pt modelId="{E735DBD3-FBB4-4FDC-A857-03FD5C2E9AB9}" type="pres">
      <dgm:prSet presAssocID="{507DCC7B-A966-47ED-BFE4-B107CD5774B1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3E0B299D-B48C-4B78-89B2-EA7A678F11B3}" type="pres">
      <dgm:prSet presAssocID="{507DCC7B-A966-47ED-BFE4-B107CD5774B1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67C23F01-7EE0-4105-982F-D1881914ACDA}" type="pres">
      <dgm:prSet presAssocID="{5BC2CFDA-F995-4C4E-ABB1-1B8CE42DA8FF}" presName="root2" presStyleCnt="0"/>
      <dgm:spPr/>
    </dgm:pt>
    <dgm:pt modelId="{6FE4ECF8-AE0D-4FA5-8346-DA878ACD744A}" type="pres">
      <dgm:prSet presAssocID="{5BC2CFDA-F995-4C4E-ABB1-1B8CE42DA8F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A8CB91-7726-4EDE-ABE1-430D276226C5}" type="pres">
      <dgm:prSet presAssocID="{5BC2CFDA-F995-4C4E-ABB1-1B8CE42DA8FF}" presName="level3hierChild" presStyleCnt="0"/>
      <dgm:spPr/>
    </dgm:pt>
    <dgm:pt modelId="{6ABD30C6-75DA-48A0-9C85-4B671AE66948}" type="pres">
      <dgm:prSet presAssocID="{85752F69-748F-4182-8CB1-AFB415613205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83573E2D-DB8F-4172-BCDE-096696C2198C}" type="pres">
      <dgm:prSet presAssocID="{85752F69-748F-4182-8CB1-AFB415613205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30460F97-CD26-4E10-9355-3A51E7B323DC}" type="pres">
      <dgm:prSet presAssocID="{C4A483C7-F57D-41FA-804B-5924185EBB45}" presName="root2" presStyleCnt="0"/>
      <dgm:spPr/>
    </dgm:pt>
    <dgm:pt modelId="{D3FCCBA5-3C6D-41C7-9150-C06193BD6A18}" type="pres">
      <dgm:prSet presAssocID="{C4A483C7-F57D-41FA-804B-5924185EBB4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864DDD6-5F90-4C7B-B459-FC4D7025CF3E}" type="pres">
      <dgm:prSet presAssocID="{C4A483C7-F57D-41FA-804B-5924185EBB45}" presName="level3hierChild" presStyleCnt="0"/>
      <dgm:spPr/>
    </dgm:pt>
    <dgm:pt modelId="{148A243E-4DC4-4C43-B41E-16AAAAC74D49}" type="pres">
      <dgm:prSet presAssocID="{300A118C-3CB3-4952-B96B-F939F7E7201C}" presName="conn2-1" presStyleLbl="parChTrans1D4" presStyleIdx="2" presStyleCnt="4"/>
      <dgm:spPr/>
      <dgm:t>
        <a:bodyPr/>
        <a:lstStyle/>
        <a:p>
          <a:endParaRPr lang="zh-TW" altLang="en-US"/>
        </a:p>
      </dgm:t>
    </dgm:pt>
    <dgm:pt modelId="{4FC716F9-2D3E-4F78-9074-1D4C1CDBDF63}" type="pres">
      <dgm:prSet presAssocID="{300A118C-3CB3-4952-B96B-F939F7E7201C}" presName="connTx" presStyleLbl="parChTrans1D4" presStyleIdx="2" presStyleCnt="4"/>
      <dgm:spPr/>
      <dgm:t>
        <a:bodyPr/>
        <a:lstStyle/>
        <a:p>
          <a:endParaRPr lang="zh-TW" altLang="en-US"/>
        </a:p>
      </dgm:t>
    </dgm:pt>
    <dgm:pt modelId="{C7FB3018-DE8A-4FCD-90FD-524E7D423BB6}" type="pres">
      <dgm:prSet presAssocID="{02D9BE94-7C8C-478E-828A-700F0BC5E2DE}" presName="root2" presStyleCnt="0"/>
      <dgm:spPr/>
    </dgm:pt>
    <dgm:pt modelId="{A1929AA3-30E5-4D96-8FFA-CBF152337C25}" type="pres">
      <dgm:prSet presAssocID="{02D9BE94-7C8C-478E-828A-700F0BC5E2DE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C01D6FF-9414-4357-9F35-ED42AEE4977C}" type="pres">
      <dgm:prSet presAssocID="{02D9BE94-7C8C-478E-828A-700F0BC5E2DE}" presName="level3hierChild" presStyleCnt="0"/>
      <dgm:spPr/>
    </dgm:pt>
    <dgm:pt modelId="{C43B8D3B-1432-4040-84FC-97BE37F2B0EC}" type="pres">
      <dgm:prSet presAssocID="{DEA92ED3-20C3-4FE8-8449-DC5ED80C67A5}" presName="conn2-1" presStyleLbl="parChTrans1D4" presStyleIdx="3" presStyleCnt="4"/>
      <dgm:spPr/>
      <dgm:t>
        <a:bodyPr/>
        <a:lstStyle/>
        <a:p>
          <a:endParaRPr lang="zh-TW" altLang="en-US"/>
        </a:p>
      </dgm:t>
    </dgm:pt>
    <dgm:pt modelId="{B1F2337B-4E9F-413E-A11F-E1FED972347F}" type="pres">
      <dgm:prSet presAssocID="{DEA92ED3-20C3-4FE8-8449-DC5ED80C67A5}" presName="connTx" presStyleLbl="parChTrans1D4" presStyleIdx="3" presStyleCnt="4"/>
      <dgm:spPr/>
      <dgm:t>
        <a:bodyPr/>
        <a:lstStyle/>
        <a:p>
          <a:endParaRPr lang="zh-TW" altLang="en-US"/>
        </a:p>
      </dgm:t>
    </dgm:pt>
    <dgm:pt modelId="{123E96C5-FD7D-4AB7-A55F-23EA39731653}" type="pres">
      <dgm:prSet presAssocID="{37B697EC-247D-47AC-9F00-F82A58895EFA}" presName="root2" presStyleCnt="0"/>
      <dgm:spPr/>
    </dgm:pt>
    <dgm:pt modelId="{06542D1F-BAC2-49C8-9717-5F8DC4BADC25}" type="pres">
      <dgm:prSet presAssocID="{37B697EC-247D-47AC-9F00-F82A58895EFA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CA608B0-306F-435E-A2A7-39EBE1EC0700}" type="pres">
      <dgm:prSet presAssocID="{37B697EC-247D-47AC-9F00-F82A58895EFA}" presName="level3hierChild" presStyleCnt="0"/>
      <dgm:spPr/>
    </dgm:pt>
  </dgm:ptLst>
  <dgm:cxnLst>
    <dgm:cxn modelId="{30DF8BFA-74F4-4242-B169-CBF1714642D8}" srcId="{14E56EA5-0900-4568-B179-7CD73F751761}" destId="{7BD35748-62E1-4A4E-BCD0-73E8345D3627}" srcOrd="0" destOrd="0" parTransId="{1490B887-5A67-4C8D-B4D0-60594787CE94}" sibTransId="{FACC339C-DA67-423D-91DC-AB8AED702A48}"/>
    <dgm:cxn modelId="{1B2C383E-8D0E-4764-B180-FB3B9711F724}" type="presOf" srcId="{1490B887-5A67-4C8D-B4D0-60594787CE94}" destId="{1B76B29B-8602-4CD5-984A-183938D2AA6B}" srcOrd="0" destOrd="0" presId="urn:microsoft.com/office/officeart/2005/8/layout/hierarchy2"/>
    <dgm:cxn modelId="{D47EB03B-F0C8-4695-8FFD-A10106E474E4}" type="presOf" srcId="{37B697EC-247D-47AC-9F00-F82A58895EFA}" destId="{06542D1F-BAC2-49C8-9717-5F8DC4BADC25}" srcOrd="0" destOrd="0" presId="urn:microsoft.com/office/officeart/2005/8/layout/hierarchy2"/>
    <dgm:cxn modelId="{C09D2306-C2C7-49E9-94F4-A0F29D2146E1}" srcId="{C4A483C7-F57D-41FA-804B-5924185EBB45}" destId="{02D9BE94-7C8C-478E-828A-700F0BC5E2DE}" srcOrd="0" destOrd="0" parTransId="{300A118C-3CB3-4952-B96B-F939F7E7201C}" sibTransId="{B7743A1D-392F-4445-9720-B13A552F0F48}"/>
    <dgm:cxn modelId="{A7428AEB-284A-4921-AE72-D2F2B2D5CD4A}" type="presOf" srcId="{5BC2CFDA-F995-4C4E-ABB1-1B8CE42DA8FF}" destId="{6FE4ECF8-AE0D-4FA5-8346-DA878ACD744A}" srcOrd="0" destOrd="0" presId="urn:microsoft.com/office/officeart/2005/8/layout/hierarchy2"/>
    <dgm:cxn modelId="{16A931B9-0E2A-4798-8832-67F82A4CE665}" type="presOf" srcId="{6EEEC052-31A9-4274-B5D7-D75ED52F5426}" destId="{0C6BBE2A-A973-428B-8BF5-0206BADA9B98}" srcOrd="1" destOrd="0" presId="urn:microsoft.com/office/officeart/2005/8/layout/hierarchy2"/>
    <dgm:cxn modelId="{0E820A20-A664-44A6-BF1A-E4FF124AF2E2}" srcId="{5BC2CFDA-F995-4C4E-ABB1-1B8CE42DA8FF}" destId="{C4A483C7-F57D-41FA-804B-5924185EBB45}" srcOrd="0" destOrd="0" parTransId="{85752F69-748F-4182-8CB1-AFB415613205}" sibTransId="{A026518D-45EB-4206-9E5B-FD9383C597B7}"/>
    <dgm:cxn modelId="{39F2289A-DD73-44FE-9DFC-664FDAA095B8}" type="presOf" srcId="{DEA92ED3-20C3-4FE8-8449-DC5ED80C67A5}" destId="{B1F2337B-4E9F-413E-A11F-E1FED972347F}" srcOrd="1" destOrd="0" presId="urn:microsoft.com/office/officeart/2005/8/layout/hierarchy2"/>
    <dgm:cxn modelId="{06E7C6BA-2FC0-40D1-A4E7-EF131C00AF70}" type="presOf" srcId="{FF49A7DF-3A67-47A4-ACB0-00C46EF4F098}" destId="{F70A8791-E664-4A35-AE92-1FC85B8046ED}" srcOrd="0" destOrd="0" presId="urn:microsoft.com/office/officeart/2005/8/layout/hierarchy2"/>
    <dgm:cxn modelId="{853331A7-CF5D-4B8C-A3C0-EE8B1A665663}" srcId="{071FC844-5CE0-45AA-BF8E-E81B201C1B6B}" destId="{5BC2CFDA-F995-4C4E-ABB1-1B8CE42DA8FF}" srcOrd="1" destOrd="0" parTransId="{507DCC7B-A966-47ED-BFE4-B107CD5774B1}" sibTransId="{FEDAFF59-9DD7-49D0-84F7-C8096B88CAE2}"/>
    <dgm:cxn modelId="{F401ACD2-E805-4EB9-90E6-E741233D4295}" type="presOf" srcId="{D56B138A-2990-4704-B07D-A4BC4271EEBC}" destId="{6C709643-9E5C-48F3-9D0D-A58953B81413}" srcOrd="0" destOrd="0" presId="urn:microsoft.com/office/officeart/2005/8/layout/hierarchy2"/>
    <dgm:cxn modelId="{2DFFD305-8FA8-47C6-91B3-ABA1C32CEAB3}" type="presOf" srcId="{93A8C374-BEAF-46FE-88F1-BEB4BABC129F}" destId="{E00C1E6C-AC99-4563-8ED7-9F72D4333C93}" srcOrd="1" destOrd="0" presId="urn:microsoft.com/office/officeart/2005/8/layout/hierarchy2"/>
    <dgm:cxn modelId="{E5F4EAB7-B8AA-4B60-8431-53D801145647}" type="presOf" srcId="{FCE736F9-4E6B-4902-93E8-0B06601E5ECC}" destId="{0872D259-B3EC-43EC-87E9-87D65D4237C3}" srcOrd="0" destOrd="0" presId="urn:microsoft.com/office/officeart/2005/8/layout/hierarchy2"/>
    <dgm:cxn modelId="{84AF23F2-4C3F-43DC-ACD2-2812BB01AFAA}" type="presOf" srcId="{DEA92ED3-20C3-4FE8-8449-DC5ED80C67A5}" destId="{C43B8D3B-1432-4040-84FC-97BE37F2B0EC}" srcOrd="0" destOrd="0" presId="urn:microsoft.com/office/officeart/2005/8/layout/hierarchy2"/>
    <dgm:cxn modelId="{8D146CF0-8937-4C4A-BA08-15FDE9A8D7FD}" type="presOf" srcId="{507DCC7B-A966-47ED-BFE4-B107CD5774B1}" destId="{3E0B299D-B48C-4B78-89B2-EA7A678F11B3}" srcOrd="1" destOrd="0" presId="urn:microsoft.com/office/officeart/2005/8/layout/hierarchy2"/>
    <dgm:cxn modelId="{BE06204E-AA78-408B-AC64-521672F21722}" type="presOf" srcId="{300A118C-3CB3-4952-B96B-F939F7E7201C}" destId="{148A243E-4DC4-4C43-B41E-16AAAAC74D49}" srcOrd="0" destOrd="0" presId="urn:microsoft.com/office/officeart/2005/8/layout/hierarchy2"/>
    <dgm:cxn modelId="{91CF7BC5-04C0-4375-9D5B-9DF50F221AF4}" srcId="{071FC844-5CE0-45AA-BF8E-E81B201C1B6B}" destId="{D56B138A-2990-4704-B07D-A4BC4271EEBC}" srcOrd="0" destOrd="0" parTransId="{6EEEC052-31A9-4274-B5D7-D75ED52F5426}" sibTransId="{D92B6575-79A5-426F-A711-C23440DAC79B}"/>
    <dgm:cxn modelId="{95DDDCFB-C8CC-4CCC-931B-511057B13AF5}" type="presOf" srcId="{85752F69-748F-4182-8CB1-AFB415613205}" destId="{83573E2D-DB8F-4172-BCDE-096696C2198C}" srcOrd="1" destOrd="0" presId="urn:microsoft.com/office/officeart/2005/8/layout/hierarchy2"/>
    <dgm:cxn modelId="{9F38F972-89EE-4855-BE86-15E69A99EE45}" type="presOf" srcId="{071FC844-5CE0-45AA-BF8E-E81B201C1B6B}" destId="{D12D8DC7-CA07-40E9-BC9C-64C97DA25BA1}" srcOrd="0" destOrd="0" presId="urn:microsoft.com/office/officeart/2005/8/layout/hierarchy2"/>
    <dgm:cxn modelId="{CFCF9A84-921C-4880-B443-3008880E012E}" type="presOf" srcId="{6EEEC052-31A9-4274-B5D7-D75ED52F5426}" destId="{B128DCAB-D075-4C20-A754-5ED3CE87D205}" srcOrd="0" destOrd="0" presId="urn:microsoft.com/office/officeart/2005/8/layout/hierarchy2"/>
    <dgm:cxn modelId="{206C8D2D-6385-4DC5-B43F-DF1EB1678632}" type="presOf" srcId="{93A8C374-BEAF-46FE-88F1-BEB4BABC129F}" destId="{DFC4EE9F-15E4-4210-9001-864FED285391}" srcOrd="0" destOrd="0" presId="urn:microsoft.com/office/officeart/2005/8/layout/hierarchy2"/>
    <dgm:cxn modelId="{6F88D075-6462-4AB0-9DC9-1087422ECB65}" type="presOf" srcId="{0372AF67-A013-4577-B0ED-80AF0B0B3AED}" destId="{7C84759E-30AE-44EE-BD15-D415A40E9A2A}" srcOrd="0" destOrd="0" presId="urn:microsoft.com/office/officeart/2005/8/layout/hierarchy2"/>
    <dgm:cxn modelId="{38A23639-8ABE-4133-8895-20E5E1D2D5F3}" type="presOf" srcId="{E787739B-2425-461E-AF0B-2508FAFA20F9}" destId="{C0A3B130-23CD-44F2-AF73-2C13D03476C6}" srcOrd="1" destOrd="0" presId="urn:microsoft.com/office/officeart/2005/8/layout/hierarchy2"/>
    <dgm:cxn modelId="{839620E8-8DFC-4EAE-BEDD-1CB9BCC5844D}" srcId="{27F63DC3-C868-4B33-8E0F-1CCD6D098D5B}" destId="{071FC844-5CE0-45AA-BF8E-E81B201C1B6B}" srcOrd="0" destOrd="0" parTransId="{8BBB0207-4EAE-481A-8A25-7FC46AC6E142}" sibTransId="{5124597F-FCD6-4B14-8295-4B4DE02C2500}"/>
    <dgm:cxn modelId="{26CEF399-1C56-4518-8A19-513576EF64B6}" type="presOf" srcId="{7BD35748-62E1-4A4E-BCD0-73E8345D3627}" destId="{FABA004D-CD6A-41BB-B65A-3113213238AA}" srcOrd="0" destOrd="0" presId="urn:microsoft.com/office/officeart/2005/8/layout/hierarchy2"/>
    <dgm:cxn modelId="{1788EC29-69F7-4DE0-9C3E-D2AA6C286CE5}" srcId="{D56B138A-2990-4704-B07D-A4BC4271EEBC}" destId="{0372AF67-A013-4577-B0ED-80AF0B0B3AED}" srcOrd="1" destOrd="0" parTransId="{FCE736F9-4E6B-4902-93E8-0B06601E5ECC}" sibTransId="{166E650B-D12C-4053-9845-6C6B273D00EB}"/>
    <dgm:cxn modelId="{4FDCAA31-B434-48D1-92EE-8B67C29D3633}" type="presOf" srcId="{85752F69-748F-4182-8CB1-AFB415613205}" destId="{6ABD30C6-75DA-48A0-9C85-4B671AE66948}" srcOrd="0" destOrd="0" presId="urn:microsoft.com/office/officeart/2005/8/layout/hierarchy2"/>
    <dgm:cxn modelId="{7DABFDC7-AE6C-4922-8893-9C63E57F6940}" type="presOf" srcId="{507DCC7B-A966-47ED-BFE4-B107CD5774B1}" destId="{E735DBD3-FBB4-4FDC-A857-03FD5C2E9AB9}" srcOrd="0" destOrd="0" presId="urn:microsoft.com/office/officeart/2005/8/layout/hierarchy2"/>
    <dgm:cxn modelId="{9DFFE2A4-FF01-447B-8A3B-EFDF481B9280}" type="presOf" srcId="{300A118C-3CB3-4952-B96B-F939F7E7201C}" destId="{4FC716F9-2D3E-4F78-9074-1D4C1CDBDF63}" srcOrd="1" destOrd="0" presId="urn:microsoft.com/office/officeart/2005/8/layout/hierarchy2"/>
    <dgm:cxn modelId="{846E2CB9-702E-40A1-A6C1-7484CA0FF471}" type="presOf" srcId="{14E56EA5-0900-4568-B179-7CD73F751761}" destId="{0D85FCCE-D1F2-4339-BC83-6CD137A49CF7}" srcOrd="0" destOrd="0" presId="urn:microsoft.com/office/officeart/2005/8/layout/hierarchy2"/>
    <dgm:cxn modelId="{E4D32B45-EFBD-451D-AA27-EE4187635078}" type="presOf" srcId="{27F63DC3-C868-4B33-8E0F-1CCD6D098D5B}" destId="{1C02AE95-05B7-4CF2-87A7-DB749997F74B}" srcOrd="0" destOrd="0" presId="urn:microsoft.com/office/officeart/2005/8/layout/hierarchy2"/>
    <dgm:cxn modelId="{AAAB16E9-7C9D-4711-969D-AB633EE2770A}" type="presOf" srcId="{02D9BE94-7C8C-478E-828A-700F0BC5E2DE}" destId="{A1929AA3-30E5-4D96-8FFA-CBF152337C25}" srcOrd="0" destOrd="0" presId="urn:microsoft.com/office/officeart/2005/8/layout/hierarchy2"/>
    <dgm:cxn modelId="{2A2AE082-6C3C-4559-9D64-CC9198A69319}" type="presOf" srcId="{E787739B-2425-461E-AF0B-2508FAFA20F9}" destId="{CCF95334-E814-4B78-9469-401B3815A146}" srcOrd="0" destOrd="0" presId="urn:microsoft.com/office/officeart/2005/8/layout/hierarchy2"/>
    <dgm:cxn modelId="{5020A75C-082D-436A-A152-662F8654B6A7}" type="presOf" srcId="{FCE736F9-4E6B-4902-93E8-0B06601E5ECC}" destId="{ED561401-EE74-4F89-B2D0-0692F910E7D1}" srcOrd="1" destOrd="0" presId="urn:microsoft.com/office/officeart/2005/8/layout/hierarchy2"/>
    <dgm:cxn modelId="{805F4998-75E2-4A57-8EDD-0FF9BF35B9D8}" srcId="{0372AF67-A013-4577-B0ED-80AF0B0B3AED}" destId="{FF49A7DF-3A67-47A4-ACB0-00C46EF4F098}" srcOrd="0" destOrd="0" parTransId="{93A8C374-BEAF-46FE-88F1-BEB4BABC129F}" sibTransId="{035AA652-CA77-4468-BF17-C847FCA6B404}"/>
    <dgm:cxn modelId="{1ADB5602-0377-4CBD-A977-07D1546D971B}" srcId="{C4A483C7-F57D-41FA-804B-5924185EBB45}" destId="{37B697EC-247D-47AC-9F00-F82A58895EFA}" srcOrd="1" destOrd="0" parTransId="{DEA92ED3-20C3-4FE8-8449-DC5ED80C67A5}" sibTransId="{56FA5C6F-76CF-4C81-BD41-BC09BD2B37D9}"/>
    <dgm:cxn modelId="{4E9DF2A7-AA3B-443B-8AB8-9215B6EC5741}" type="presOf" srcId="{C4A483C7-F57D-41FA-804B-5924185EBB45}" destId="{D3FCCBA5-3C6D-41C7-9150-C06193BD6A18}" srcOrd="0" destOrd="0" presId="urn:microsoft.com/office/officeart/2005/8/layout/hierarchy2"/>
    <dgm:cxn modelId="{8CCE0088-6C5C-4B13-80BA-59E0D6925828}" srcId="{D56B138A-2990-4704-B07D-A4BC4271EEBC}" destId="{14E56EA5-0900-4568-B179-7CD73F751761}" srcOrd="0" destOrd="0" parTransId="{E787739B-2425-461E-AF0B-2508FAFA20F9}" sibTransId="{377E4E49-B949-4BBE-85D3-19C0E2AAE623}"/>
    <dgm:cxn modelId="{258E5EC5-BC75-4BB1-8808-AE0398F88830}" type="presOf" srcId="{1490B887-5A67-4C8D-B4D0-60594787CE94}" destId="{196934FA-7D42-4ADB-A020-C04A3CE21B2E}" srcOrd="1" destOrd="0" presId="urn:microsoft.com/office/officeart/2005/8/layout/hierarchy2"/>
    <dgm:cxn modelId="{54C49F7D-BE1E-4487-A656-7977EDD78F9F}" type="presParOf" srcId="{1C02AE95-05B7-4CF2-87A7-DB749997F74B}" destId="{8EF0E840-6E23-470C-907A-2E69B5BA60E1}" srcOrd="0" destOrd="0" presId="urn:microsoft.com/office/officeart/2005/8/layout/hierarchy2"/>
    <dgm:cxn modelId="{EE303D36-468D-4D6D-8A69-F439F0CEA951}" type="presParOf" srcId="{8EF0E840-6E23-470C-907A-2E69B5BA60E1}" destId="{D12D8DC7-CA07-40E9-BC9C-64C97DA25BA1}" srcOrd="0" destOrd="0" presId="urn:microsoft.com/office/officeart/2005/8/layout/hierarchy2"/>
    <dgm:cxn modelId="{97E5AA04-1F54-4E41-A7F1-28DDCAEDB3B6}" type="presParOf" srcId="{8EF0E840-6E23-470C-907A-2E69B5BA60E1}" destId="{22F02D6C-C33A-486E-8F52-5664A7A1D199}" srcOrd="1" destOrd="0" presId="urn:microsoft.com/office/officeart/2005/8/layout/hierarchy2"/>
    <dgm:cxn modelId="{8CF4BA15-2097-4A36-94E1-44A4C17FBAC5}" type="presParOf" srcId="{22F02D6C-C33A-486E-8F52-5664A7A1D199}" destId="{B128DCAB-D075-4C20-A754-5ED3CE87D205}" srcOrd="0" destOrd="0" presId="urn:microsoft.com/office/officeart/2005/8/layout/hierarchy2"/>
    <dgm:cxn modelId="{51BD0800-528F-47E2-94D6-BBE467A06E80}" type="presParOf" srcId="{B128DCAB-D075-4C20-A754-5ED3CE87D205}" destId="{0C6BBE2A-A973-428B-8BF5-0206BADA9B98}" srcOrd="0" destOrd="0" presId="urn:microsoft.com/office/officeart/2005/8/layout/hierarchy2"/>
    <dgm:cxn modelId="{08B3825A-2C1B-47F6-9BAA-AE6F95671545}" type="presParOf" srcId="{22F02D6C-C33A-486E-8F52-5664A7A1D199}" destId="{A1F05D3E-EE8F-4DE8-8E15-78BD55218B31}" srcOrd="1" destOrd="0" presId="urn:microsoft.com/office/officeart/2005/8/layout/hierarchy2"/>
    <dgm:cxn modelId="{56314789-F25D-4EED-B5EC-589E567AF8DE}" type="presParOf" srcId="{A1F05D3E-EE8F-4DE8-8E15-78BD55218B31}" destId="{6C709643-9E5C-48F3-9D0D-A58953B81413}" srcOrd="0" destOrd="0" presId="urn:microsoft.com/office/officeart/2005/8/layout/hierarchy2"/>
    <dgm:cxn modelId="{E90CABE1-DE94-479B-AAA0-8F8E21329F03}" type="presParOf" srcId="{A1F05D3E-EE8F-4DE8-8E15-78BD55218B31}" destId="{7C49486B-1E28-49A2-80A5-FDFD3A80A5FE}" srcOrd="1" destOrd="0" presId="urn:microsoft.com/office/officeart/2005/8/layout/hierarchy2"/>
    <dgm:cxn modelId="{9647BFA4-D402-41CD-9F11-FD8A0F8ED1DB}" type="presParOf" srcId="{7C49486B-1E28-49A2-80A5-FDFD3A80A5FE}" destId="{CCF95334-E814-4B78-9469-401B3815A146}" srcOrd="0" destOrd="0" presId="urn:microsoft.com/office/officeart/2005/8/layout/hierarchy2"/>
    <dgm:cxn modelId="{E75EBE84-4496-4BCA-8C75-5C4274EE877C}" type="presParOf" srcId="{CCF95334-E814-4B78-9469-401B3815A146}" destId="{C0A3B130-23CD-44F2-AF73-2C13D03476C6}" srcOrd="0" destOrd="0" presId="urn:microsoft.com/office/officeart/2005/8/layout/hierarchy2"/>
    <dgm:cxn modelId="{B14A7F32-2312-4E94-9D7E-C8F43DCE85A3}" type="presParOf" srcId="{7C49486B-1E28-49A2-80A5-FDFD3A80A5FE}" destId="{E080C784-73C0-4CB6-9DF4-233DD091FBF5}" srcOrd="1" destOrd="0" presId="urn:microsoft.com/office/officeart/2005/8/layout/hierarchy2"/>
    <dgm:cxn modelId="{E89BB452-5278-4CA3-B21C-63F1AA5A7C5F}" type="presParOf" srcId="{E080C784-73C0-4CB6-9DF4-233DD091FBF5}" destId="{0D85FCCE-D1F2-4339-BC83-6CD137A49CF7}" srcOrd="0" destOrd="0" presId="urn:microsoft.com/office/officeart/2005/8/layout/hierarchy2"/>
    <dgm:cxn modelId="{A680F28D-8E23-44E3-83BA-D2A74AF9E0C4}" type="presParOf" srcId="{E080C784-73C0-4CB6-9DF4-233DD091FBF5}" destId="{4750DF18-6206-420D-8920-E7AFBE5D9F7A}" srcOrd="1" destOrd="0" presId="urn:microsoft.com/office/officeart/2005/8/layout/hierarchy2"/>
    <dgm:cxn modelId="{E1EA3C30-C90B-456D-9D35-F84A8AF74D71}" type="presParOf" srcId="{4750DF18-6206-420D-8920-E7AFBE5D9F7A}" destId="{1B76B29B-8602-4CD5-984A-183938D2AA6B}" srcOrd="0" destOrd="0" presId="urn:microsoft.com/office/officeart/2005/8/layout/hierarchy2"/>
    <dgm:cxn modelId="{72E05A26-D982-4DB6-8D97-8F6C2D49EE78}" type="presParOf" srcId="{1B76B29B-8602-4CD5-984A-183938D2AA6B}" destId="{196934FA-7D42-4ADB-A020-C04A3CE21B2E}" srcOrd="0" destOrd="0" presId="urn:microsoft.com/office/officeart/2005/8/layout/hierarchy2"/>
    <dgm:cxn modelId="{5B56BFAA-32DA-4342-B33C-AC36D951F8DD}" type="presParOf" srcId="{4750DF18-6206-420D-8920-E7AFBE5D9F7A}" destId="{8F73D7C3-6139-4596-9907-D90A97642A24}" srcOrd="1" destOrd="0" presId="urn:microsoft.com/office/officeart/2005/8/layout/hierarchy2"/>
    <dgm:cxn modelId="{16412BAA-6919-4424-8053-FC99E3F34093}" type="presParOf" srcId="{8F73D7C3-6139-4596-9907-D90A97642A24}" destId="{FABA004D-CD6A-41BB-B65A-3113213238AA}" srcOrd="0" destOrd="0" presId="urn:microsoft.com/office/officeart/2005/8/layout/hierarchy2"/>
    <dgm:cxn modelId="{AD37D689-3744-49D2-95E4-3E420D81A770}" type="presParOf" srcId="{8F73D7C3-6139-4596-9907-D90A97642A24}" destId="{A095BA21-44B9-428E-9F84-F1106EC142C1}" srcOrd="1" destOrd="0" presId="urn:microsoft.com/office/officeart/2005/8/layout/hierarchy2"/>
    <dgm:cxn modelId="{2F23A33A-6A2C-4E1C-8475-9BE98AEAA212}" type="presParOf" srcId="{7C49486B-1E28-49A2-80A5-FDFD3A80A5FE}" destId="{0872D259-B3EC-43EC-87E9-87D65D4237C3}" srcOrd="2" destOrd="0" presId="urn:microsoft.com/office/officeart/2005/8/layout/hierarchy2"/>
    <dgm:cxn modelId="{A2068CEA-FA8D-4C11-B50E-907A878B4AB1}" type="presParOf" srcId="{0872D259-B3EC-43EC-87E9-87D65D4237C3}" destId="{ED561401-EE74-4F89-B2D0-0692F910E7D1}" srcOrd="0" destOrd="0" presId="urn:microsoft.com/office/officeart/2005/8/layout/hierarchy2"/>
    <dgm:cxn modelId="{75FFBE1B-77A8-430B-929B-6E8A2BB06049}" type="presParOf" srcId="{7C49486B-1E28-49A2-80A5-FDFD3A80A5FE}" destId="{DA100ABF-685C-44D1-B97A-D1D4BF4116C8}" srcOrd="3" destOrd="0" presId="urn:microsoft.com/office/officeart/2005/8/layout/hierarchy2"/>
    <dgm:cxn modelId="{438875D3-E885-46C0-B05B-57A58BE1937D}" type="presParOf" srcId="{DA100ABF-685C-44D1-B97A-D1D4BF4116C8}" destId="{7C84759E-30AE-44EE-BD15-D415A40E9A2A}" srcOrd="0" destOrd="0" presId="urn:microsoft.com/office/officeart/2005/8/layout/hierarchy2"/>
    <dgm:cxn modelId="{83D4AEAA-1614-4869-ADAA-D6FD21E49254}" type="presParOf" srcId="{DA100ABF-685C-44D1-B97A-D1D4BF4116C8}" destId="{559EFC3A-3156-49E4-900D-336A1C4AE71D}" srcOrd="1" destOrd="0" presId="urn:microsoft.com/office/officeart/2005/8/layout/hierarchy2"/>
    <dgm:cxn modelId="{7891091A-677D-42EF-AF7E-02934D5C15A1}" type="presParOf" srcId="{559EFC3A-3156-49E4-900D-336A1C4AE71D}" destId="{DFC4EE9F-15E4-4210-9001-864FED285391}" srcOrd="0" destOrd="0" presId="urn:microsoft.com/office/officeart/2005/8/layout/hierarchy2"/>
    <dgm:cxn modelId="{4C69B83B-FD92-44E6-BFE7-7A1EAE1FCAFA}" type="presParOf" srcId="{DFC4EE9F-15E4-4210-9001-864FED285391}" destId="{E00C1E6C-AC99-4563-8ED7-9F72D4333C93}" srcOrd="0" destOrd="0" presId="urn:microsoft.com/office/officeart/2005/8/layout/hierarchy2"/>
    <dgm:cxn modelId="{1A4B1553-ADE8-4A62-B18D-95C79754B85E}" type="presParOf" srcId="{559EFC3A-3156-49E4-900D-336A1C4AE71D}" destId="{B81953E6-7511-4068-B913-11290EE347BA}" srcOrd="1" destOrd="0" presId="urn:microsoft.com/office/officeart/2005/8/layout/hierarchy2"/>
    <dgm:cxn modelId="{8EDE6F76-FB91-4A4A-91F6-22C69B4DF77F}" type="presParOf" srcId="{B81953E6-7511-4068-B913-11290EE347BA}" destId="{F70A8791-E664-4A35-AE92-1FC85B8046ED}" srcOrd="0" destOrd="0" presId="urn:microsoft.com/office/officeart/2005/8/layout/hierarchy2"/>
    <dgm:cxn modelId="{0F5826E6-4E51-49B8-80D1-A671CB50F863}" type="presParOf" srcId="{B81953E6-7511-4068-B913-11290EE347BA}" destId="{30515B19-D2E5-4997-A6C0-D8F22264084C}" srcOrd="1" destOrd="0" presId="urn:microsoft.com/office/officeart/2005/8/layout/hierarchy2"/>
    <dgm:cxn modelId="{A3D128A1-4233-4732-B8CF-197D8D605A7E}" type="presParOf" srcId="{22F02D6C-C33A-486E-8F52-5664A7A1D199}" destId="{E735DBD3-FBB4-4FDC-A857-03FD5C2E9AB9}" srcOrd="2" destOrd="0" presId="urn:microsoft.com/office/officeart/2005/8/layout/hierarchy2"/>
    <dgm:cxn modelId="{3D2918CD-528B-472B-8945-C4F7A24148A1}" type="presParOf" srcId="{E735DBD3-FBB4-4FDC-A857-03FD5C2E9AB9}" destId="{3E0B299D-B48C-4B78-89B2-EA7A678F11B3}" srcOrd="0" destOrd="0" presId="urn:microsoft.com/office/officeart/2005/8/layout/hierarchy2"/>
    <dgm:cxn modelId="{2254BF54-E83B-4A6F-924B-A5296F5E570D}" type="presParOf" srcId="{22F02D6C-C33A-486E-8F52-5664A7A1D199}" destId="{67C23F01-7EE0-4105-982F-D1881914ACDA}" srcOrd="3" destOrd="0" presId="urn:microsoft.com/office/officeart/2005/8/layout/hierarchy2"/>
    <dgm:cxn modelId="{75C2E8D1-DED2-4B91-B1A5-19C03D5A3670}" type="presParOf" srcId="{67C23F01-7EE0-4105-982F-D1881914ACDA}" destId="{6FE4ECF8-AE0D-4FA5-8346-DA878ACD744A}" srcOrd="0" destOrd="0" presId="urn:microsoft.com/office/officeart/2005/8/layout/hierarchy2"/>
    <dgm:cxn modelId="{909339B8-980C-4288-9BAB-EB3CC3CF690D}" type="presParOf" srcId="{67C23F01-7EE0-4105-982F-D1881914ACDA}" destId="{F3A8CB91-7726-4EDE-ABE1-430D276226C5}" srcOrd="1" destOrd="0" presId="urn:microsoft.com/office/officeart/2005/8/layout/hierarchy2"/>
    <dgm:cxn modelId="{AE14DC94-7A32-4221-85E5-2555E4C243A1}" type="presParOf" srcId="{F3A8CB91-7726-4EDE-ABE1-430D276226C5}" destId="{6ABD30C6-75DA-48A0-9C85-4B671AE66948}" srcOrd="0" destOrd="0" presId="urn:microsoft.com/office/officeart/2005/8/layout/hierarchy2"/>
    <dgm:cxn modelId="{AB2F052B-963D-4B1A-969E-5B6D06E705FF}" type="presParOf" srcId="{6ABD30C6-75DA-48A0-9C85-4B671AE66948}" destId="{83573E2D-DB8F-4172-BCDE-096696C2198C}" srcOrd="0" destOrd="0" presId="urn:microsoft.com/office/officeart/2005/8/layout/hierarchy2"/>
    <dgm:cxn modelId="{C06F5692-DE77-49EC-A2AD-1FF17F2F32A9}" type="presParOf" srcId="{F3A8CB91-7726-4EDE-ABE1-430D276226C5}" destId="{30460F97-CD26-4E10-9355-3A51E7B323DC}" srcOrd="1" destOrd="0" presId="urn:microsoft.com/office/officeart/2005/8/layout/hierarchy2"/>
    <dgm:cxn modelId="{974064B3-ED10-4B12-8891-CB9C12009042}" type="presParOf" srcId="{30460F97-CD26-4E10-9355-3A51E7B323DC}" destId="{D3FCCBA5-3C6D-41C7-9150-C06193BD6A18}" srcOrd="0" destOrd="0" presId="urn:microsoft.com/office/officeart/2005/8/layout/hierarchy2"/>
    <dgm:cxn modelId="{F8C8F4E2-4CA8-422E-9E79-9702BE8CBD14}" type="presParOf" srcId="{30460F97-CD26-4E10-9355-3A51E7B323DC}" destId="{4864DDD6-5F90-4C7B-B459-FC4D7025CF3E}" srcOrd="1" destOrd="0" presId="urn:microsoft.com/office/officeart/2005/8/layout/hierarchy2"/>
    <dgm:cxn modelId="{3110A0A0-3DC2-44E0-B1A7-2A9FA8AF48C7}" type="presParOf" srcId="{4864DDD6-5F90-4C7B-B459-FC4D7025CF3E}" destId="{148A243E-4DC4-4C43-B41E-16AAAAC74D49}" srcOrd="0" destOrd="0" presId="urn:microsoft.com/office/officeart/2005/8/layout/hierarchy2"/>
    <dgm:cxn modelId="{F893DBB8-1443-446B-A093-2B534264FE25}" type="presParOf" srcId="{148A243E-4DC4-4C43-B41E-16AAAAC74D49}" destId="{4FC716F9-2D3E-4F78-9074-1D4C1CDBDF63}" srcOrd="0" destOrd="0" presId="urn:microsoft.com/office/officeart/2005/8/layout/hierarchy2"/>
    <dgm:cxn modelId="{25451EA9-92F5-4E7B-B9DB-9A5E136DBD39}" type="presParOf" srcId="{4864DDD6-5F90-4C7B-B459-FC4D7025CF3E}" destId="{C7FB3018-DE8A-4FCD-90FD-524E7D423BB6}" srcOrd="1" destOrd="0" presId="urn:microsoft.com/office/officeart/2005/8/layout/hierarchy2"/>
    <dgm:cxn modelId="{0BBA2101-F821-43A4-AB20-586D2F0C9204}" type="presParOf" srcId="{C7FB3018-DE8A-4FCD-90FD-524E7D423BB6}" destId="{A1929AA3-30E5-4D96-8FFA-CBF152337C25}" srcOrd="0" destOrd="0" presId="urn:microsoft.com/office/officeart/2005/8/layout/hierarchy2"/>
    <dgm:cxn modelId="{E52256A6-4767-4F49-A804-AB8C0A31087F}" type="presParOf" srcId="{C7FB3018-DE8A-4FCD-90FD-524E7D423BB6}" destId="{3C01D6FF-9414-4357-9F35-ED42AEE4977C}" srcOrd="1" destOrd="0" presId="urn:microsoft.com/office/officeart/2005/8/layout/hierarchy2"/>
    <dgm:cxn modelId="{D2BFF041-E2D4-4D95-A33E-6988A82376E1}" type="presParOf" srcId="{4864DDD6-5F90-4C7B-B459-FC4D7025CF3E}" destId="{C43B8D3B-1432-4040-84FC-97BE37F2B0EC}" srcOrd="2" destOrd="0" presId="urn:microsoft.com/office/officeart/2005/8/layout/hierarchy2"/>
    <dgm:cxn modelId="{CD082FE8-EE1F-4719-AEFA-8EDB3AD7EB08}" type="presParOf" srcId="{C43B8D3B-1432-4040-84FC-97BE37F2B0EC}" destId="{B1F2337B-4E9F-413E-A11F-E1FED972347F}" srcOrd="0" destOrd="0" presId="urn:microsoft.com/office/officeart/2005/8/layout/hierarchy2"/>
    <dgm:cxn modelId="{9136BFA2-3C10-4095-ADC3-14CC68FA0B04}" type="presParOf" srcId="{4864DDD6-5F90-4C7B-B459-FC4D7025CF3E}" destId="{123E96C5-FD7D-4AB7-A55F-23EA39731653}" srcOrd="3" destOrd="0" presId="urn:microsoft.com/office/officeart/2005/8/layout/hierarchy2"/>
    <dgm:cxn modelId="{EC4F75E1-A27F-4664-9775-C4836D1DCEAD}" type="presParOf" srcId="{123E96C5-FD7D-4AB7-A55F-23EA39731653}" destId="{06542D1F-BAC2-49C8-9717-5F8DC4BADC25}" srcOrd="0" destOrd="0" presId="urn:microsoft.com/office/officeart/2005/8/layout/hierarchy2"/>
    <dgm:cxn modelId="{B98D90A9-E4D7-4F79-B89C-DD75789E10F0}" type="presParOf" srcId="{123E96C5-FD7D-4AB7-A55F-23EA39731653}" destId="{0CA608B0-306F-435E-A2A7-39EBE1EC07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52007F-6C18-4F37-B39D-DE7C5AE0928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16323B2-EB37-45CD-BD72-0491479D0208}">
      <dgm:prSet phldrT="[文字]"/>
      <dgm:spPr/>
      <dgm:t>
        <a:bodyPr/>
        <a:lstStyle/>
        <a:p>
          <a:r>
            <a:rPr lang="zh-TW" altLang="en-US" dirty="0" smtClean="0"/>
            <a:t>低於猜測分數</a:t>
          </a:r>
          <a:endParaRPr lang="zh-TW" altLang="en-US" dirty="0"/>
        </a:p>
      </dgm:t>
    </dgm:pt>
    <dgm:pt modelId="{5250D4F1-DA0D-4281-847E-CA0705D0B4EE}" type="parTrans" cxnId="{B7157BE4-356A-4C9E-A3E4-C7ADE64D1DCD}">
      <dgm:prSet/>
      <dgm:spPr/>
      <dgm:t>
        <a:bodyPr/>
        <a:lstStyle/>
        <a:p>
          <a:endParaRPr lang="zh-TW" altLang="en-US"/>
        </a:p>
      </dgm:t>
    </dgm:pt>
    <dgm:pt modelId="{C7F44B6F-C404-4793-A529-9050EC0E9846}" type="sibTrans" cxnId="{B7157BE4-356A-4C9E-A3E4-C7ADE64D1DCD}">
      <dgm:prSet/>
      <dgm:spPr/>
      <dgm:t>
        <a:bodyPr/>
        <a:lstStyle/>
        <a:p>
          <a:endParaRPr lang="zh-TW" altLang="en-US"/>
        </a:p>
      </dgm:t>
    </dgm:pt>
    <dgm:pt modelId="{BF995927-3D2B-4D32-BE3B-3EA78CBB3BDF}">
      <dgm:prSet phldrT="[文字]"/>
      <dgm:spPr/>
      <dgm:t>
        <a:bodyPr/>
        <a:lstStyle/>
        <a:p>
          <a:r>
            <a:rPr lang="zh-TW" altLang="en-US" dirty="0" smtClean="0"/>
            <a:t>態度</a:t>
          </a:r>
          <a:endParaRPr lang="en-US" altLang="zh-TW" dirty="0" smtClean="0"/>
        </a:p>
        <a:p>
          <a:r>
            <a:rPr lang="zh-TW" altLang="en-US" dirty="0" smtClean="0"/>
            <a:t>不認真</a:t>
          </a:r>
          <a:endParaRPr lang="zh-TW" altLang="en-US" dirty="0"/>
        </a:p>
      </dgm:t>
    </dgm:pt>
    <dgm:pt modelId="{98C63EA6-D215-4D50-BF88-D9F8DBDD10DE}" type="parTrans" cxnId="{175B89C6-A2CF-4210-A93E-4D067FBB3B1E}">
      <dgm:prSet/>
      <dgm:spPr/>
      <dgm:t>
        <a:bodyPr/>
        <a:lstStyle/>
        <a:p>
          <a:endParaRPr lang="zh-TW" altLang="en-US"/>
        </a:p>
      </dgm:t>
    </dgm:pt>
    <dgm:pt modelId="{52FF7CFF-3CC3-429D-8866-F65C71C19A05}" type="sibTrans" cxnId="{175B89C6-A2CF-4210-A93E-4D067FBB3B1E}">
      <dgm:prSet/>
      <dgm:spPr/>
      <dgm:t>
        <a:bodyPr/>
        <a:lstStyle/>
        <a:p>
          <a:endParaRPr lang="zh-TW" altLang="en-US"/>
        </a:p>
      </dgm:t>
    </dgm:pt>
    <dgm:pt modelId="{83D367A3-C8CE-487D-8664-EFBED22F8DF5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識字或讀題困難</a:t>
          </a:r>
          <a:endParaRPr lang="zh-TW" altLang="en-US" dirty="0"/>
        </a:p>
      </dgm:t>
    </dgm:pt>
    <dgm:pt modelId="{D9CFE51C-7C85-4262-9E2B-638915509FB3}" type="parTrans" cxnId="{2EE753DB-CDBE-42F5-8ACC-E83547204821}">
      <dgm:prSet/>
      <dgm:spPr>
        <a:solidFill>
          <a:srgbClr val="00B050"/>
        </a:solidFill>
      </dgm:spPr>
      <dgm:t>
        <a:bodyPr/>
        <a:lstStyle/>
        <a:p>
          <a:endParaRPr lang="zh-TW" altLang="en-US"/>
        </a:p>
      </dgm:t>
    </dgm:pt>
    <dgm:pt modelId="{5CDB8179-C839-48BE-B875-2D038C06C7D5}" type="sibTrans" cxnId="{2EE753DB-CDBE-42F5-8ACC-E83547204821}">
      <dgm:prSet/>
      <dgm:spPr/>
      <dgm:t>
        <a:bodyPr/>
        <a:lstStyle/>
        <a:p>
          <a:endParaRPr lang="zh-TW" altLang="en-US"/>
        </a:p>
      </dgm:t>
    </dgm:pt>
    <dgm:pt modelId="{5A0F3683-A8A3-494E-85CF-33F390F6D562}">
      <dgm:prSet phldrT="[文字]"/>
      <dgm:spPr/>
      <dgm:t>
        <a:bodyPr/>
        <a:lstStyle/>
        <a:p>
          <a:r>
            <a:rPr lang="zh-TW" altLang="en-US" dirty="0" smtClean="0"/>
            <a:t>學習程度</a:t>
          </a:r>
          <a:endParaRPr lang="en-US" altLang="zh-TW" dirty="0" smtClean="0"/>
        </a:p>
        <a:p>
          <a:r>
            <a:rPr lang="zh-TW" altLang="en-US" dirty="0" smtClean="0"/>
            <a:t>嚴重落後</a:t>
          </a:r>
          <a:endParaRPr lang="zh-TW" altLang="en-US" dirty="0"/>
        </a:p>
      </dgm:t>
    </dgm:pt>
    <dgm:pt modelId="{E7CDB4D7-F44D-453F-9DDE-3DB8668653A2}" type="parTrans" cxnId="{29E30092-2400-4AAD-A353-09939F63221D}">
      <dgm:prSet/>
      <dgm:spPr/>
      <dgm:t>
        <a:bodyPr/>
        <a:lstStyle/>
        <a:p>
          <a:endParaRPr lang="zh-TW" altLang="en-US"/>
        </a:p>
      </dgm:t>
    </dgm:pt>
    <dgm:pt modelId="{F8A693C3-23F2-4E08-816C-2BAA7334DA10}" type="sibTrans" cxnId="{29E30092-2400-4AAD-A353-09939F63221D}">
      <dgm:prSet/>
      <dgm:spPr/>
      <dgm:t>
        <a:bodyPr/>
        <a:lstStyle/>
        <a:p>
          <a:endParaRPr lang="zh-TW" altLang="en-US"/>
        </a:p>
      </dgm:t>
    </dgm:pt>
    <dgm:pt modelId="{9589B1FA-9F94-429F-B010-FE972690D597}" type="pres">
      <dgm:prSet presAssocID="{7852007F-6C18-4F37-B39D-DE7C5AE092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8258F5-35A3-452C-AB20-928FD976AFB9}" type="pres">
      <dgm:prSet presAssocID="{F16323B2-EB37-45CD-BD72-0491479D0208}" presName="centerShape" presStyleLbl="node0" presStyleIdx="0" presStyleCnt="1" custLinFactNeighborX="439" custLinFactNeighborY="-134"/>
      <dgm:spPr/>
      <dgm:t>
        <a:bodyPr/>
        <a:lstStyle/>
        <a:p>
          <a:endParaRPr lang="zh-TW" altLang="en-US"/>
        </a:p>
      </dgm:t>
    </dgm:pt>
    <dgm:pt modelId="{6F40D2CC-1682-4944-9096-BDF3BCBCBFA6}" type="pres">
      <dgm:prSet presAssocID="{98C63EA6-D215-4D50-BF88-D9F8DBDD10DE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E45BC6F3-E68A-46E2-B95E-F5C7003AC08B}" type="pres">
      <dgm:prSet presAssocID="{BF995927-3D2B-4D32-BE3B-3EA78CBB3B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D144BD-E082-4EDD-81ED-E26A0009D9B5}" type="pres">
      <dgm:prSet presAssocID="{D9CFE51C-7C85-4262-9E2B-638915509FB3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6FE305A3-30F3-41C6-AEEF-2A5AA99EE2D4}" type="pres">
      <dgm:prSet presAssocID="{83D367A3-C8CE-487D-8664-EFBED22F8D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6C1AC-4721-4C80-A197-74E3BD1DDBCF}" type="pres">
      <dgm:prSet presAssocID="{E7CDB4D7-F44D-453F-9DDE-3DB8668653A2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60B0F2FE-A45A-4340-A12B-305EDBB6366B}" type="pres">
      <dgm:prSet presAssocID="{5A0F3683-A8A3-494E-85CF-33F390F6D5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3D032D-CF33-4297-914B-8DF1372A26D2}" type="presOf" srcId="{D9CFE51C-7C85-4262-9E2B-638915509FB3}" destId="{30D144BD-E082-4EDD-81ED-E26A0009D9B5}" srcOrd="0" destOrd="0" presId="urn:microsoft.com/office/officeart/2005/8/layout/radial4"/>
    <dgm:cxn modelId="{2EE753DB-CDBE-42F5-8ACC-E83547204821}" srcId="{F16323B2-EB37-45CD-BD72-0491479D0208}" destId="{83D367A3-C8CE-487D-8664-EFBED22F8DF5}" srcOrd="1" destOrd="0" parTransId="{D9CFE51C-7C85-4262-9E2B-638915509FB3}" sibTransId="{5CDB8179-C839-48BE-B875-2D038C06C7D5}"/>
    <dgm:cxn modelId="{175B89C6-A2CF-4210-A93E-4D067FBB3B1E}" srcId="{F16323B2-EB37-45CD-BD72-0491479D0208}" destId="{BF995927-3D2B-4D32-BE3B-3EA78CBB3BDF}" srcOrd="0" destOrd="0" parTransId="{98C63EA6-D215-4D50-BF88-D9F8DBDD10DE}" sibTransId="{52FF7CFF-3CC3-429D-8866-F65C71C19A05}"/>
    <dgm:cxn modelId="{92092035-A631-4444-9241-C133DDBFCA20}" type="presOf" srcId="{83D367A3-C8CE-487D-8664-EFBED22F8DF5}" destId="{6FE305A3-30F3-41C6-AEEF-2A5AA99EE2D4}" srcOrd="0" destOrd="0" presId="urn:microsoft.com/office/officeart/2005/8/layout/radial4"/>
    <dgm:cxn modelId="{2D4D1343-BD07-4A2A-8227-C868E2B68129}" type="presOf" srcId="{7852007F-6C18-4F37-B39D-DE7C5AE09283}" destId="{9589B1FA-9F94-429F-B010-FE972690D597}" srcOrd="0" destOrd="0" presId="urn:microsoft.com/office/officeart/2005/8/layout/radial4"/>
    <dgm:cxn modelId="{2374A2CC-32B9-4A39-8C52-61D0FD8113DD}" type="presOf" srcId="{5A0F3683-A8A3-494E-85CF-33F390F6D562}" destId="{60B0F2FE-A45A-4340-A12B-305EDBB6366B}" srcOrd="0" destOrd="0" presId="urn:microsoft.com/office/officeart/2005/8/layout/radial4"/>
    <dgm:cxn modelId="{B7157BE4-356A-4C9E-A3E4-C7ADE64D1DCD}" srcId="{7852007F-6C18-4F37-B39D-DE7C5AE09283}" destId="{F16323B2-EB37-45CD-BD72-0491479D0208}" srcOrd="0" destOrd="0" parTransId="{5250D4F1-DA0D-4281-847E-CA0705D0B4EE}" sibTransId="{C7F44B6F-C404-4793-A529-9050EC0E9846}"/>
    <dgm:cxn modelId="{F04BFA59-2E9C-44E1-BCA4-227466978F7A}" type="presOf" srcId="{98C63EA6-D215-4D50-BF88-D9F8DBDD10DE}" destId="{6F40D2CC-1682-4944-9096-BDF3BCBCBFA6}" srcOrd="0" destOrd="0" presId="urn:microsoft.com/office/officeart/2005/8/layout/radial4"/>
    <dgm:cxn modelId="{8088045D-1068-4D6A-BC5E-A4A06ABE9F1C}" type="presOf" srcId="{E7CDB4D7-F44D-453F-9DDE-3DB8668653A2}" destId="{A7E6C1AC-4721-4C80-A197-74E3BD1DDBCF}" srcOrd="0" destOrd="0" presId="urn:microsoft.com/office/officeart/2005/8/layout/radial4"/>
    <dgm:cxn modelId="{29E30092-2400-4AAD-A353-09939F63221D}" srcId="{F16323B2-EB37-45CD-BD72-0491479D0208}" destId="{5A0F3683-A8A3-494E-85CF-33F390F6D562}" srcOrd="2" destOrd="0" parTransId="{E7CDB4D7-F44D-453F-9DDE-3DB8668653A2}" sibTransId="{F8A693C3-23F2-4E08-816C-2BAA7334DA10}"/>
    <dgm:cxn modelId="{102C1E89-9E57-4631-9CFC-B731D2A7B86A}" type="presOf" srcId="{BF995927-3D2B-4D32-BE3B-3EA78CBB3BDF}" destId="{E45BC6F3-E68A-46E2-B95E-F5C7003AC08B}" srcOrd="0" destOrd="0" presId="urn:microsoft.com/office/officeart/2005/8/layout/radial4"/>
    <dgm:cxn modelId="{4B08D88B-F8B0-4B88-90CE-B997DC6124CD}" type="presOf" srcId="{F16323B2-EB37-45CD-BD72-0491479D0208}" destId="{788258F5-35A3-452C-AB20-928FD976AFB9}" srcOrd="0" destOrd="0" presId="urn:microsoft.com/office/officeart/2005/8/layout/radial4"/>
    <dgm:cxn modelId="{1114AE10-B77A-4570-A73F-1C44A9E02697}" type="presParOf" srcId="{9589B1FA-9F94-429F-B010-FE972690D597}" destId="{788258F5-35A3-452C-AB20-928FD976AFB9}" srcOrd="0" destOrd="0" presId="urn:microsoft.com/office/officeart/2005/8/layout/radial4"/>
    <dgm:cxn modelId="{9FD62EE6-663D-47C5-8AD8-2833501A061E}" type="presParOf" srcId="{9589B1FA-9F94-429F-B010-FE972690D597}" destId="{6F40D2CC-1682-4944-9096-BDF3BCBCBFA6}" srcOrd="1" destOrd="0" presId="urn:microsoft.com/office/officeart/2005/8/layout/radial4"/>
    <dgm:cxn modelId="{90C4D003-28A5-4E45-A7AD-D95C3F15D430}" type="presParOf" srcId="{9589B1FA-9F94-429F-B010-FE972690D597}" destId="{E45BC6F3-E68A-46E2-B95E-F5C7003AC08B}" srcOrd="2" destOrd="0" presId="urn:microsoft.com/office/officeart/2005/8/layout/radial4"/>
    <dgm:cxn modelId="{5310568A-BDC3-4B96-99D3-3FF5BB8476A9}" type="presParOf" srcId="{9589B1FA-9F94-429F-B010-FE972690D597}" destId="{30D144BD-E082-4EDD-81ED-E26A0009D9B5}" srcOrd="3" destOrd="0" presId="urn:microsoft.com/office/officeart/2005/8/layout/radial4"/>
    <dgm:cxn modelId="{71948264-9D75-4033-907A-41B00877ADFA}" type="presParOf" srcId="{9589B1FA-9F94-429F-B010-FE972690D597}" destId="{6FE305A3-30F3-41C6-AEEF-2A5AA99EE2D4}" srcOrd="4" destOrd="0" presId="urn:microsoft.com/office/officeart/2005/8/layout/radial4"/>
    <dgm:cxn modelId="{56021F0E-284C-41C0-BE95-08BC1F80915C}" type="presParOf" srcId="{9589B1FA-9F94-429F-B010-FE972690D597}" destId="{A7E6C1AC-4721-4C80-A197-74E3BD1DDBCF}" srcOrd="5" destOrd="0" presId="urn:microsoft.com/office/officeart/2005/8/layout/radial4"/>
    <dgm:cxn modelId="{CB425B3A-5DC6-4B67-9985-33CE5414182E}" type="presParOf" srcId="{9589B1FA-9F94-429F-B010-FE972690D597}" destId="{60B0F2FE-A45A-4340-A12B-305EDBB6366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AA4A1-BE49-4691-9884-EA5A203FE2C7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B60DCE60-98A3-4CCC-96B1-E9CC7D2E5E6B}">
      <dgm:prSet phldrT="[文字]" custT="1"/>
      <dgm:spPr/>
      <dgm:t>
        <a:bodyPr/>
        <a:lstStyle/>
        <a:p>
          <a:r>
            <a:rPr lang="zh-TW" altLang="en-US" sz="3900" dirty="0" smtClean="0"/>
            <a:t>弱勢闗懷</a:t>
          </a:r>
          <a:endParaRPr lang="zh-TW" altLang="en-US" sz="3900" dirty="0"/>
        </a:p>
      </dgm:t>
    </dgm:pt>
    <dgm:pt modelId="{D1B17140-999F-4E81-B5DF-2FDA0525C49F}" type="parTrans" cxnId="{66603399-852E-4F8D-ACF3-A61EB855051B}">
      <dgm:prSet/>
      <dgm:spPr/>
      <dgm:t>
        <a:bodyPr/>
        <a:lstStyle/>
        <a:p>
          <a:endParaRPr lang="zh-TW" altLang="en-US"/>
        </a:p>
      </dgm:t>
    </dgm:pt>
    <dgm:pt modelId="{E2579305-079A-41F2-809D-9542E4D3D227}" type="sibTrans" cxnId="{66603399-852E-4F8D-ACF3-A61EB855051B}">
      <dgm:prSet/>
      <dgm:spPr/>
      <dgm:t>
        <a:bodyPr/>
        <a:lstStyle/>
        <a:p>
          <a:endParaRPr lang="zh-TW" altLang="en-US"/>
        </a:p>
      </dgm:t>
    </dgm:pt>
    <dgm:pt modelId="{648AF657-F177-4792-AC32-2BB06E61A35F}">
      <dgm:prSet phldrT="[文字]" custT="1"/>
      <dgm:spPr/>
      <dgm:t>
        <a:bodyPr/>
        <a:lstStyle/>
        <a:p>
          <a:r>
            <a:rPr lang="zh-TW" altLang="en-US" sz="3900" dirty="0" smtClean="0"/>
            <a:t>社會正義</a:t>
          </a:r>
          <a:endParaRPr lang="zh-TW" altLang="en-US" sz="3900" dirty="0"/>
        </a:p>
      </dgm:t>
    </dgm:pt>
    <dgm:pt modelId="{E85F1BC0-3797-46F9-AB52-42A39F904ED2}" type="parTrans" cxnId="{ACC2008E-C772-4074-BC8B-59E44C113C85}">
      <dgm:prSet/>
      <dgm:spPr/>
      <dgm:t>
        <a:bodyPr/>
        <a:lstStyle/>
        <a:p>
          <a:endParaRPr lang="zh-TW" altLang="en-US"/>
        </a:p>
      </dgm:t>
    </dgm:pt>
    <dgm:pt modelId="{4AF102A7-FD73-424B-A18E-606450CB834C}" type="sibTrans" cxnId="{ACC2008E-C772-4074-BC8B-59E44C113C85}">
      <dgm:prSet/>
      <dgm:spPr/>
      <dgm:t>
        <a:bodyPr/>
        <a:lstStyle/>
        <a:p>
          <a:endParaRPr lang="zh-TW" altLang="en-US"/>
        </a:p>
      </dgm:t>
    </dgm:pt>
    <dgm:pt modelId="{DF155FC5-C03E-4343-AC9B-2828EBBAAB0E}">
      <dgm:prSet phldrT="[文字]" custT="1"/>
      <dgm:spPr/>
      <dgm:t>
        <a:bodyPr/>
        <a:lstStyle/>
        <a:p>
          <a:r>
            <a:rPr lang="zh-TW" altLang="en-US" sz="3900" dirty="0" smtClean="0"/>
            <a:t>均等卓越</a:t>
          </a:r>
          <a:endParaRPr lang="en-US" altLang="zh-TW" sz="3900" dirty="0" smtClean="0"/>
        </a:p>
      </dgm:t>
    </dgm:pt>
    <dgm:pt modelId="{A324E2C1-3B54-4F5F-925F-3F973634E788}" type="parTrans" cxnId="{F8F74398-FA4C-4C83-BC20-FC8AD35A58A5}">
      <dgm:prSet/>
      <dgm:spPr/>
      <dgm:t>
        <a:bodyPr/>
        <a:lstStyle/>
        <a:p>
          <a:endParaRPr lang="zh-TW" altLang="en-US"/>
        </a:p>
      </dgm:t>
    </dgm:pt>
    <dgm:pt modelId="{1B930277-A99E-49A5-AB35-F2F22E2A5A95}" type="sibTrans" cxnId="{F8F74398-FA4C-4C83-BC20-FC8AD35A58A5}">
      <dgm:prSet/>
      <dgm:spPr/>
      <dgm:t>
        <a:bodyPr/>
        <a:lstStyle/>
        <a:p>
          <a:endParaRPr lang="zh-TW" altLang="en-US"/>
        </a:p>
      </dgm:t>
    </dgm:pt>
    <dgm:pt modelId="{F2E55B27-5DE8-4449-A41F-3B5C6C18D7ED}" type="pres">
      <dgm:prSet presAssocID="{B32AA4A1-BE49-4691-9884-EA5A203FE2C7}" presName="CompostProcess" presStyleCnt="0">
        <dgm:presLayoutVars>
          <dgm:dir/>
          <dgm:resizeHandles val="exact"/>
        </dgm:presLayoutVars>
      </dgm:prSet>
      <dgm:spPr/>
    </dgm:pt>
    <dgm:pt modelId="{753C7596-E14B-40A4-8412-36227EF76B2D}" type="pres">
      <dgm:prSet presAssocID="{B32AA4A1-BE49-4691-9884-EA5A203FE2C7}" presName="arrow" presStyleLbl="bgShp" presStyleIdx="0" presStyleCnt="1" custScaleX="117647" custScaleY="100000" custLinFactNeighborX="0" custLinFactNeighborY="4978"/>
      <dgm:spPr/>
    </dgm:pt>
    <dgm:pt modelId="{D995A80C-A767-406C-843D-AD42F87FEE70}" type="pres">
      <dgm:prSet presAssocID="{B32AA4A1-BE49-4691-9884-EA5A203FE2C7}" presName="linearProcess" presStyleCnt="0"/>
      <dgm:spPr/>
    </dgm:pt>
    <dgm:pt modelId="{D2E982D1-C006-468D-8171-D2500DFB3A9A}" type="pres">
      <dgm:prSet presAssocID="{B60DCE60-98A3-4CCC-96B1-E9CC7D2E5E6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E8E5E2-8411-43BA-870B-3E0E993C8F76}" type="pres">
      <dgm:prSet presAssocID="{E2579305-079A-41F2-809D-9542E4D3D227}" presName="sibTrans" presStyleCnt="0"/>
      <dgm:spPr/>
    </dgm:pt>
    <dgm:pt modelId="{E2597E66-1876-434C-A649-111645143DBD}" type="pres">
      <dgm:prSet presAssocID="{648AF657-F177-4792-AC32-2BB06E61A35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D20B0B-8213-4713-AAC9-FF4DE8A90824}" type="pres">
      <dgm:prSet presAssocID="{4AF102A7-FD73-424B-A18E-606450CB834C}" presName="sibTrans" presStyleCnt="0"/>
      <dgm:spPr/>
    </dgm:pt>
    <dgm:pt modelId="{7BB02EDE-8617-41FA-B4C0-2783C249E6D9}" type="pres">
      <dgm:prSet presAssocID="{DF155FC5-C03E-4343-AC9B-2828EBBAAB0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1383C3-A6A1-4D03-8477-A646F388A5DD}" type="presOf" srcId="{B32AA4A1-BE49-4691-9884-EA5A203FE2C7}" destId="{F2E55B27-5DE8-4449-A41F-3B5C6C18D7ED}" srcOrd="0" destOrd="0" presId="urn:microsoft.com/office/officeart/2005/8/layout/hProcess9"/>
    <dgm:cxn modelId="{D394603A-CBCC-495E-97AF-BA6A7A57B6B9}" type="presOf" srcId="{B60DCE60-98A3-4CCC-96B1-E9CC7D2E5E6B}" destId="{D2E982D1-C006-468D-8171-D2500DFB3A9A}" srcOrd="0" destOrd="0" presId="urn:microsoft.com/office/officeart/2005/8/layout/hProcess9"/>
    <dgm:cxn modelId="{66603399-852E-4F8D-ACF3-A61EB855051B}" srcId="{B32AA4A1-BE49-4691-9884-EA5A203FE2C7}" destId="{B60DCE60-98A3-4CCC-96B1-E9CC7D2E5E6B}" srcOrd="0" destOrd="0" parTransId="{D1B17140-999F-4E81-B5DF-2FDA0525C49F}" sibTransId="{E2579305-079A-41F2-809D-9542E4D3D227}"/>
    <dgm:cxn modelId="{F8F74398-FA4C-4C83-BC20-FC8AD35A58A5}" srcId="{B32AA4A1-BE49-4691-9884-EA5A203FE2C7}" destId="{DF155FC5-C03E-4343-AC9B-2828EBBAAB0E}" srcOrd="2" destOrd="0" parTransId="{A324E2C1-3B54-4F5F-925F-3F973634E788}" sibTransId="{1B930277-A99E-49A5-AB35-F2F22E2A5A95}"/>
    <dgm:cxn modelId="{ACC2008E-C772-4074-BC8B-59E44C113C85}" srcId="{B32AA4A1-BE49-4691-9884-EA5A203FE2C7}" destId="{648AF657-F177-4792-AC32-2BB06E61A35F}" srcOrd="1" destOrd="0" parTransId="{E85F1BC0-3797-46F9-AB52-42A39F904ED2}" sibTransId="{4AF102A7-FD73-424B-A18E-606450CB834C}"/>
    <dgm:cxn modelId="{826141A6-93D1-463B-812E-A6CACDAA4B1B}" type="presOf" srcId="{DF155FC5-C03E-4343-AC9B-2828EBBAAB0E}" destId="{7BB02EDE-8617-41FA-B4C0-2783C249E6D9}" srcOrd="0" destOrd="0" presId="urn:microsoft.com/office/officeart/2005/8/layout/hProcess9"/>
    <dgm:cxn modelId="{FEE8D6DC-CCFD-4A39-9364-ED43DC45CBC2}" type="presOf" srcId="{648AF657-F177-4792-AC32-2BB06E61A35F}" destId="{E2597E66-1876-434C-A649-111645143DBD}" srcOrd="0" destOrd="0" presId="urn:microsoft.com/office/officeart/2005/8/layout/hProcess9"/>
    <dgm:cxn modelId="{7FE1AB6F-0DEF-4A5B-9A3C-3D3FC2BE8C4C}" type="presParOf" srcId="{F2E55B27-5DE8-4449-A41F-3B5C6C18D7ED}" destId="{753C7596-E14B-40A4-8412-36227EF76B2D}" srcOrd="0" destOrd="0" presId="urn:microsoft.com/office/officeart/2005/8/layout/hProcess9"/>
    <dgm:cxn modelId="{7652D26C-1A6D-4212-99E5-799D3500C4E2}" type="presParOf" srcId="{F2E55B27-5DE8-4449-A41F-3B5C6C18D7ED}" destId="{D995A80C-A767-406C-843D-AD42F87FEE70}" srcOrd="1" destOrd="0" presId="urn:microsoft.com/office/officeart/2005/8/layout/hProcess9"/>
    <dgm:cxn modelId="{CDCC0BAC-B5CF-4A45-AB41-86297527F4C1}" type="presParOf" srcId="{D995A80C-A767-406C-843D-AD42F87FEE70}" destId="{D2E982D1-C006-468D-8171-D2500DFB3A9A}" srcOrd="0" destOrd="0" presId="urn:microsoft.com/office/officeart/2005/8/layout/hProcess9"/>
    <dgm:cxn modelId="{D7A1A459-1535-4B0E-8307-63152229DECA}" type="presParOf" srcId="{D995A80C-A767-406C-843D-AD42F87FEE70}" destId="{C7E8E5E2-8411-43BA-870B-3E0E993C8F76}" srcOrd="1" destOrd="0" presId="urn:microsoft.com/office/officeart/2005/8/layout/hProcess9"/>
    <dgm:cxn modelId="{77E5520B-7F7B-448B-A23F-2674AFAE09D5}" type="presParOf" srcId="{D995A80C-A767-406C-843D-AD42F87FEE70}" destId="{E2597E66-1876-434C-A649-111645143DBD}" srcOrd="2" destOrd="0" presId="urn:microsoft.com/office/officeart/2005/8/layout/hProcess9"/>
    <dgm:cxn modelId="{BF05A24D-56F8-45F4-B003-08993CF9FE32}" type="presParOf" srcId="{D995A80C-A767-406C-843D-AD42F87FEE70}" destId="{05D20B0B-8213-4713-AAC9-FF4DE8A90824}" srcOrd="3" destOrd="0" presId="urn:microsoft.com/office/officeart/2005/8/layout/hProcess9"/>
    <dgm:cxn modelId="{A7330407-3282-4B4D-90D5-19119FE47056}" type="presParOf" srcId="{D995A80C-A767-406C-843D-AD42F87FEE70}" destId="{7BB02EDE-8617-41FA-B4C0-2783C249E6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7F0E6-8059-4BCD-B1BC-D13B5722078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6404A26-85B7-42ED-A251-6201288BD687}">
      <dgm:prSet phldrT="[文字]" custT="1"/>
      <dgm:spPr/>
      <dgm:t>
        <a:bodyPr/>
        <a:lstStyle/>
        <a:p>
          <a:r>
            <a:rPr lang="zh-TW" altLang="en-US" sz="40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一至四年級</a:t>
          </a:r>
          <a:endParaRPr lang="zh-TW" altLang="en-US" sz="40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CE98ADF7-0F4F-4F89-B73B-7D88C6275903}" type="parTrans" cxnId="{D535105B-DB83-4B01-98F6-9CFDBB6C06ED}">
      <dgm:prSet/>
      <dgm:spPr/>
      <dgm:t>
        <a:bodyPr/>
        <a:lstStyle/>
        <a:p>
          <a:endParaRPr lang="zh-TW" altLang="en-US"/>
        </a:p>
      </dgm:t>
    </dgm:pt>
    <dgm:pt modelId="{19072E42-D14D-46BC-8A11-FF549739079E}" type="sibTrans" cxnId="{D535105B-DB83-4B01-98F6-9CFDBB6C06ED}">
      <dgm:prSet/>
      <dgm:spPr/>
      <dgm:t>
        <a:bodyPr/>
        <a:lstStyle/>
        <a:p>
          <a:endParaRPr lang="zh-TW" altLang="en-US"/>
        </a:p>
      </dgm:t>
    </dgm:pt>
    <dgm:pt modelId="{804B513F-E420-47F5-82BE-6E32656D5637}">
      <dgm:prSet phldrT="[文字]" custT="1"/>
      <dgm:spPr/>
      <dgm:t>
        <a:bodyPr/>
        <a:lstStyle/>
        <a:p>
          <a:r>
            <a:rPr lang="zh-TW" altLang="en-US" sz="40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五、六年級</a:t>
          </a:r>
          <a:endParaRPr lang="zh-TW" altLang="en-US" sz="40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18F3B3E9-E28D-45EC-87F8-844B04C3AFF2}" type="parTrans" cxnId="{7E439F6B-DF55-4DA4-9936-81FD0CE6FEDD}">
      <dgm:prSet/>
      <dgm:spPr/>
      <dgm:t>
        <a:bodyPr/>
        <a:lstStyle/>
        <a:p>
          <a:endParaRPr lang="zh-TW" altLang="en-US"/>
        </a:p>
      </dgm:t>
    </dgm:pt>
    <dgm:pt modelId="{23C350EE-6793-4218-8983-E72B6F8BF176}" type="sibTrans" cxnId="{7E439F6B-DF55-4DA4-9936-81FD0CE6FEDD}">
      <dgm:prSet/>
      <dgm:spPr/>
      <dgm:t>
        <a:bodyPr/>
        <a:lstStyle/>
        <a:p>
          <a:endParaRPr lang="zh-TW" altLang="en-US"/>
        </a:p>
      </dgm:t>
    </dgm:pt>
    <dgm:pt modelId="{BAD4468C-CEBC-4D23-8DA1-C8D118684994}">
      <dgm:prSet phldrT="[文字]" custT="1"/>
      <dgm:spPr/>
      <dgm:t>
        <a:bodyPr/>
        <a:lstStyle/>
        <a:p>
          <a:r>
            <a:rPr lang="zh-TW" altLang="en-US" sz="40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七至九年級</a:t>
          </a:r>
          <a:endParaRPr lang="zh-TW" altLang="en-US" sz="40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98058E17-FB40-46A2-9873-64E00E848948}" type="parTrans" cxnId="{D93DBC18-2342-4048-B04B-B84A32AFC188}">
      <dgm:prSet/>
      <dgm:spPr/>
      <dgm:t>
        <a:bodyPr/>
        <a:lstStyle/>
        <a:p>
          <a:endParaRPr lang="zh-TW" altLang="en-US"/>
        </a:p>
      </dgm:t>
    </dgm:pt>
    <dgm:pt modelId="{04E31951-6BD8-42E5-B1CA-E5FE4EE81649}" type="sibTrans" cxnId="{D93DBC18-2342-4048-B04B-B84A32AFC188}">
      <dgm:prSet/>
      <dgm:spPr/>
      <dgm:t>
        <a:bodyPr/>
        <a:lstStyle/>
        <a:p>
          <a:endParaRPr lang="zh-TW" altLang="en-US"/>
        </a:p>
      </dgm:t>
    </dgm:pt>
    <dgm:pt modelId="{E04705EE-FB8A-4FBC-9370-BFF293B5BE01}" type="pres">
      <dgm:prSet presAssocID="{6C37F0E6-8059-4BCD-B1BC-D13B572207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D79CD30-2004-4422-AB7A-97065CCB7AFC}" type="pres">
      <dgm:prSet presAssocID="{86404A26-85B7-42ED-A251-6201288BD687}" presName="composite" presStyleCnt="0"/>
      <dgm:spPr/>
    </dgm:pt>
    <dgm:pt modelId="{BEA043E1-5387-49B0-8BC5-9BC1F0F6E930}" type="pres">
      <dgm:prSet presAssocID="{86404A26-85B7-42ED-A251-6201288BD687}" presName="LShape" presStyleLbl="alignNode1" presStyleIdx="0" presStyleCnt="5"/>
      <dgm:spPr/>
    </dgm:pt>
    <dgm:pt modelId="{CFD0F13E-4C41-4F28-A777-1EECB1EBE82B}" type="pres">
      <dgm:prSet presAssocID="{86404A26-85B7-42ED-A251-6201288BD68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95ADFE-7E63-4FCB-B72C-5798C30ED6D0}" type="pres">
      <dgm:prSet presAssocID="{86404A26-85B7-42ED-A251-6201288BD687}" presName="Triangle" presStyleLbl="alignNode1" presStyleIdx="1" presStyleCnt="5"/>
      <dgm:spPr/>
    </dgm:pt>
    <dgm:pt modelId="{065CB13B-88D1-4667-ACED-6EEB44E0B390}" type="pres">
      <dgm:prSet presAssocID="{19072E42-D14D-46BC-8A11-FF549739079E}" presName="sibTrans" presStyleCnt="0"/>
      <dgm:spPr/>
    </dgm:pt>
    <dgm:pt modelId="{35BEC841-8B8F-4019-AE48-4020B65B89FA}" type="pres">
      <dgm:prSet presAssocID="{19072E42-D14D-46BC-8A11-FF549739079E}" presName="space" presStyleCnt="0"/>
      <dgm:spPr/>
    </dgm:pt>
    <dgm:pt modelId="{2FA6F943-AAC9-418D-A666-57762D6E6EDA}" type="pres">
      <dgm:prSet presAssocID="{804B513F-E420-47F5-82BE-6E32656D5637}" presName="composite" presStyleCnt="0"/>
      <dgm:spPr/>
    </dgm:pt>
    <dgm:pt modelId="{0514BF48-F920-4D4A-B124-40224CE6BFD8}" type="pres">
      <dgm:prSet presAssocID="{804B513F-E420-47F5-82BE-6E32656D5637}" presName="LShape" presStyleLbl="alignNode1" presStyleIdx="2" presStyleCnt="5"/>
      <dgm:spPr/>
    </dgm:pt>
    <dgm:pt modelId="{4A93FC1A-88B4-45EF-B9A9-045D864329D6}" type="pres">
      <dgm:prSet presAssocID="{804B513F-E420-47F5-82BE-6E32656D563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F40464-17F6-4683-83B2-B95C2137AA3C}" type="pres">
      <dgm:prSet presAssocID="{804B513F-E420-47F5-82BE-6E32656D5637}" presName="Triangle" presStyleLbl="alignNode1" presStyleIdx="3" presStyleCnt="5"/>
      <dgm:spPr/>
    </dgm:pt>
    <dgm:pt modelId="{9D2922E5-4BD5-4787-B59B-7312F2A4CB7C}" type="pres">
      <dgm:prSet presAssocID="{23C350EE-6793-4218-8983-E72B6F8BF176}" presName="sibTrans" presStyleCnt="0"/>
      <dgm:spPr/>
    </dgm:pt>
    <dgm:pt modelId="{B3C95CD1-C5CA-4E35-B69D-63B4521B1C41}" type="pres">
      <dgm:prSet presAssocID="{23C350EE-6793-4218-8983-E72B6F8BF176}" presName="space" presStyleCnt="0"/>
      <dgm:spPr/>
    </dgm:pt>
    <dgm:pt modelId="{2A9CC338-84A3-4676-8792-3F55F1F8A90A}" type="pres">
      <dgm:prSet presAssocID="{BAD4468C-CEBC-4D23-8DA1-C8D118684994}" presName="composite" presStyleCnt="0"/>
      <dgm:spPr/>
    </dgm:pt>
    <dgm:pt modelId="{9CF60847-688F-4D68-A493-372EBD31B6E1}" type="pres">
      <dgm:prSet presAssocID="{BAD4468C-CEBC-4D23-8DA1-C8D118684994}" presName="LShape" presStyleLbl="alignNode1" presStyleIdx="4" presStyleCnt="5" custLinFactNeighborX="-104" custLinFactNeighborY="-16673"/>
      <dgm:spPr/>
    </dgm:pt>
    <dgm:pt modelId="{43E64A01-06B4-435D-96C4-9A75C6EA1665}" type="pres">
      <dgm:prSet presAssocID="{BAD4468C-CEBC-4D23-8DA1-C8D11868499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C32D58-E512-4317-95B8-975FF488C30B}" type="presOf" srcId="{BAD4468C-CEBC-4D23-8DA1-C8D118684994}" destId="{43E64A01-06B4-435D-96C4-9A75C6EA1665}" srcOrd="0" destOrd="0" presId="urn:microsoft.com/office/officeart/2009/3/layout/StepUpProcess"/>
    <dgm:cxn modelId="{D93DBC18-2342-4048-B04B-B84A32AFC188}" srcId="{6C37F0E6-8059-4BCD-B1BC-D13B57220780}" destId="{BAD4468C-CEBC-4D23-8DA1-C8D118684994}" srcOrd="2" destOrd="0" parTransId="{98058E17-FB40-46A2-9873-64E00E848948}" sibTransId="{04E31951-6BD8-42E5-B1CA-E5FE4EE81649}"/>
    <dgm:cxn modelId="{008720DB-31F8-45B9-925B-8F7B2FD252F8}" type="presOf" srcId="{804B513F-E420-47F5-82BE-6E32656D5637}" destId="{4A93FC1A-88B4-45EF-B9A9-045D864329D6}" srcOrd="0" destOrd="0" presId="urn:microsoft.com/office/officeart/2009/3/layout/StepUpProcess"/>
    <dgm:cxn modelId="{8B9D7CE0-4F7A-4256-9A79-4942D45C0E3A}" type="presOf" srcId="{6C37F0E6-8059-4BCD-B1BC-D13B57220780}" destId="{E04705EE-FB8A-4FBC-9370-BFF293B5BE01}" srcOrd="0" destOrd="0" presId="urn:microsoft.com/office/officeart/2009/3/layout/StepUpProcess"/>
    <dgm:cxn modelId="{5D1F4FEA-A670-44A4-9D35-A3EB999E64AF}" type="presOf" srcId="{86404A26-85B7-42ED-A251-6201288BD687}" destId="{CFD0F13E-4C41-4F28-A777-1EECB1EBE82B}" srcOrd="0" destOrd="0" presId="urn:microsoft.com/office/officeart/2009/3/layout/StepUpProcess"/>
    <dgm:cxn modelId="{D535105B-DB83-4B01-98F6-9CFDBB6C06ED}" srcId="{6C37F0E6-8059-4BCD-B1BC-D13B57220780}" destId="{86404A26-85B7-42ED-A251-6201288BD687}" srcOrd="0" destOrd="0" parTransId="{CE98ADF7-0F4F-4F89-B73B-7D88C6275903}" sibTransId="{19072E42-D14D-46BC-8A11-FF549739079E}"/>
    <dgm:cxn modelId="{7E439F6B-DF55-4DA4-9936-81FD0CE6FEDD}" srcId="{6C37F0E6-8059-4BCD-B1BC-D13B57220780}" destId="{804B513F-E420-47F5-82BE-6E32656D5637}" srcOrd="1" destOrd="0" parTransId="{18F3B3E9-E28D-45EC-87F8-844B04C3AFF2}" sibTransId="{23C350EE-6793-4218-8983-E72B6F8BF176}"/>
    <dgm:cxn modelId="{6901C837-766A-406A-901D-D1DDD505039C}" type="presParOf" srcId="{E04705EE-FB8A-4FBC-9370-BFF293B5BE01}" destId="{BD79CD30-2004-4422-AB7A-97065CCB7AFC}" srcOrd="0" destOrd="0" presId="urn:microsoft.com/office/officeart/2009/3/layout/StepUpProcess"/>
    <dgm:cxn modelId="{B0063731-CF9E-4428-B969-BD8A54396DA3}" type="presParOf" srcId="{BD79CD30-2004-4422-AB7A-97065CCB7AFC}" destId="{BEA043E1-5387-49B0-8BC5-9BC1F0F6E930}" srcOrd="0" destOrd="0" presId="urn:microsoft.com/office/officeart/2009/3/layout/StepUpProcess"/>
    <dgm:cxn modelId="{6DAFFD2F-E3BE-4F91-B6F0-545CFF74AEE2}" type="presParOf" srcId="{BD79CD30-2004-4422-AB7A-97065CCB7AFC}" destId="{CFD0F13E-4C41-4F28-A777-1EECB1EBE82B}" srcOrd="1" destOrd="0" presId="urn:microsoft.com/office/officeart/2009/3/layout/StepUpProcess"/>
    <dgm:cxn modelId="{09BD4E15-8726-424A-942E-C49765123652}" type="presParOf" srcId="{BD79CD30-2004-4422-AB7A-97065CCB7AFC}" destId="{E795ADFE-7E63-4FCB-B72C-5798C30ED6D0}" srcOrd="2" destOrd="0" presId="urn:microsoft.com/office/officeart/2009/3/layout/StepUpProcess"/>
    <dgm:cxn modelId="{39BD5B0F-DBC8-4080-A8C7-93372961027B}" type="presParOf" srcId="{E04705EE-FB8A-4FBC-9370-BFF293B5BE01}" destId="{065CB13B-88D1-4667-ACED-6EEB44E0B390}" srcOrd="1" destOrd="0" presId="urn:microsoft.com/office/officeart/2009/3/layout/StepUpProcess"/>
    <dgm:cxn modelId="{3ED02714-A218-4F08-A20B-97D63C53A0CF}" type="presParOf" srcId="{065CB13B-88D1-4667-ACED-6EEB44E0B390}" destId="{35BEC841-8B8F-4019-AE48-4020B65B89FA}" srcOrd="0" destOrd="0" presId="urn:microsoft.com/office/officeart/2009/3/layout/StepUpProcess"/>
    <dgm:cxn modelId="{AA19FB6D-D18D-47AD-812D-00A596D5C80D}" type="presParOf" srcId="{E04705EE-FB8A-4FBC-9370-BFF293B5BE01}" destId="{2FA6F943-AAC9-418D-A666-57762D6E6EDA}" srcOrd="2" destOrd="0" presId="urn:microsoft.com/office/officeart/2009/3/layout/StepUpProcess"/>
    <dgm:cxn modelId="{36EA0C90-8DF7-479B-A2D2-D9831A57A0E9}" type="presParOf" srcId="{2FA6F943-AAC9-418D-A666-57762D6E6EDA}" destId="{0514BF48-F920-4D4A-B124-40224CE6BFD8}" srcOrd="0" destOrd="0" presId="urn:microsoft.com/office/officeart/2009/3/layout/StepUpProcess"/>
    <dgm:cxn modelId="{0AAFF096-8E6A-4345-BA2D-9F7BFB33AD1A}" type="presParOf" srcId="{2FA6F943-AAC9-418D-A666-57762D6E6EDA}" destId="{4A93FC1A-88B4-45EF-B9A9-045D864329D6}" srcOrd="1" destOrd="0" presId="urn:microsoft.com/office/officeart/2009/3/layout/StepUpProcess"/>
    <dgm:cxn modelId="{5A484F00-5F40-42CC-A4D5-7DB0DF44F392}" type="presParOf" srcId="{2FA6F943-AAC9-418D-A666-57762D6E6EDA}" destId="{23F40464-17F6-4683-83B2-B95C2137AA3C}" srcOrd="2" destOrd="0" presId="urn:microsoft.com/office/officeart/2009/3/layout/StepUpProcess"/>
    <dgm:cxn modelId="{124C0084-F28F-46B8-B656-807DAF4B059C}" type="presParOf" srcId="{E04705EE-FB8A-4FBC-9370-BFF293B5BE01}" destId="{9D2922E5-4BD5-4787-B59B-7312F2A4CB7C}" srcOrd="3" destOrd="0" presId="urn:microsoft.com/office/officeart/2009/3/layout/StepUpProcess"/>
    <dgm:cxn modelId="{7660597F-9934-4627-8BDE-0334A2E3774D}" type="presParOf" srcId="{9D2922E5-4BD5-4787-B59B-7312F2A4CB7C}" destId="{B3C95CD1-C5CA-4E35-B69D-63B4521B1C41}" srcOrd="0" destOrd="0" presId="urn:microsoft.com/office/officeart/2009/3/layout/StepUpProcess"/>
    <dgm:cxn modelId="{D7572A01-67F9-408D-9134-8E87F2B2A0A8}" type="presParOf" srcId="{E04705EE-FB8A-4FBC-9370-BFF293B5BE01}" destId="{2A9CC338-84A3-4676-8792-3F55F1F8A90A}" srcOrd="4" destOrd="0" presId="urn:microsoft.com/office/officeart/2009/3/layout/StepUpProcess"/>
    <dgm:cxn modelId="{2DC6B087-D827-4B9C-AFD9-BB7BDD3D9CBE}" type="presParOf" srcId="{2A9CC338-84A3-4676-8792-3F55F1F8A90A}" destId="{9CF60847-688F-4D68-A493-372EBD31B6E1}" srcOrd="0" destOrd="0" presId="urn:microsoft.com/office/officeart/2009/3/layout/StepUpProcess"/>
    <dgm:cxn modelId="{ADD191C4-834C-48F9-9AAF-29D904328B56}" type="presParOf" srcId="{2A9CC338-84A3-4676-8792-3F55F1F8A90A}" destId="{43E64A01-06B4-435D-96C4-9A75C6EA166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64F062-055F-46AB-8398-268A850A47A8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C4CAF94-2A6E-4FA2-AB97-85D3E5CF1379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4400" dirty="0" smtClean="0"/>
            <a:t>三年級</a:t>
          </a:r>
          <a:endParaRPr lang="en-US" altLang="zh-TW" sz="4400" dirty="0" smtClean="0"/>
        </a:p>
        <a:p>
          <a:pPr>
            <a:spcAft>
              <a:spcPts val="0"/>
            </a:spcAft>
          </a:pPr>
          <a:r>
            <a:rPr lang="zh-TW" altLang="en-US" sz="4400" dirty="0" smtClean="0"/>
            <a:t>英語測驗</a:t>
          </a:r>
          <a:endParaRPr lang="zh-TW" altLang="en-US" sz="4400" dirty="0"/>
        </a:p>
      </dgm:t>
    </dgm:pt>
    <dgm:pt modelId="{BC50817C-32AC-43CE-8DE4-385BD9E34BC0}" type="parTrans" cxnId="{8AE7D90C-FFDA-4409-AAFA-B7357BD09663}">
      <dgm:prSet/>
      <dgm:spPr/>
      <dgm:t>
        <a:bodyPr/>
        <a:lstStyle/>
        <a:p>
          <a:endParaRPr lang="zh-TW" altLang="en-US"/>
        </a:p>
      </dgm:t>
    </dgm:pt>
    <dgm:pt modelId="{E2A22D9B-001F-4E57-9200-BD2A66A2A5BE}" type="sibTrans" cxnId="{8AE7D90C-FFDA-4409-AAFA-B7357BD09663}">
      <dgm:prSet/>
      <dgm:spPr/>
      <dgm:t>
        <a:bodyPr/>
        <a:lstStyle/>
        <a:p>
          <a:endParaRPr lang="zh-TW" altLang="en-US"/>
        </a:p>
      </dgm:t>
    </dgm:pt>
    <dgm:pt modelId="{ED05B340-E488-4454-B477-C0EEC2EC8EFF}">
      <dgm:prSet phldrT="[文字]" custT="1"/>
      <dgm:spPr/>
      <dgm:t>
        <a:bodyPr/>
        <a:lstStyle/>
        <a:p>
          <a:pPr>
            <a:lnSpc>
              <a:spcPct val="150000"/>
            </a:lnSpc>
            <a:spcBef>
              <a:spcPts val="2400"/>
            </a:spcBef>
            <a:spcAft>
              <a:spcPts val="0"/>
            </a:spcAft>
          </a:pP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注音</a:t>
          </a:r>
          <a:r>
            <a:rPr lang="zh-TW" altLang="en-US" sz="3200" dirty="0" smtClean="0">
              <a:latin typeface="PMingLiU" panose="02020500000000000000" pitchFamily="18" charset="-120"/>
              <a:ea typeface="PMingLiU" panose="02020500000000000000" pitchFamily="18" charset="-120"/>
            </a:rPr>
            <a:t>、</a:t>
          </a: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國字手寫題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F5081C4C-5C16-42CD-8615-F09BF1AAA158}" type="parTrans" cxnId="{8B8B4B2E-A3B6-47B7-9B98-5366F893263D}">
      <dgm:prSet/>
      <dgm:spPr/>
      <dgm:t>
        <a:bodyPr/>
        <a:lstStyle/>
        <a:p>
          <a:endParaRPr lang="zh-TW" altLang="en-US"/>
        </a:p>
      </dgm:t>
    </dgm:pt>
    <dgm:pt modelId="{AB59A077-A5B2-49A7-9523-30ED91267793}" type="sibTrans" cxnId="{8B8B4B2E-A3B6-47B7-9B98-5366F893263D}">
      <dgm:prSet/>
      <dgm:spPr/>
      <dgm:t>
        <a:bodyPr/>
        <a:lstStyle/>
        <a:p>
          <a:endParaRPr lang="zh-TW" altLang="en-US"/>
        </a:p>
      </dgm:t>
    </dgm:pt>
    <dgm:pt modelId="{A874FB23-30DF-4B6A-8A78-079C12BF975A}">
      <dgm:prSet phldrT="[文字]"/>
      <dgm:spPr/>
      <dgm:t>
        <a:bodyPr/>
        <a:lstStyle/>
        <a:p>
          <a:r>
            <a:rPr lang="zh-TW" altLang="en-US" dirty="0" smtClean="0"/>
            <a:t>低年級國語文測驗</a:t>
          </a:r>
          <a:endParaRPr lang="zh-TW" altLang="en-US" dirty="0"/>
        </a:p>
      </dgm:t>
    </dgm:pt>
    <dgm:pt modelId="{45A36728-ABFF-4C4E-B025-A6A7CD50288A}" type="parTrans" cxnId="{7D074F2E-BC2A-4746-9C72-83F024B84DBC}">
      <dgm:prSet/>
      <dgm:spPr/>
      <dgm:t>
        <a:bodyPr/>
        <a:lstStyle/>
        <a:p>
          <a:endParaRPr lang="zh-TW" altLang="en-US"/>
        </a:p>
      </dgm:t>
    </dgm:pt>
    <dgm:pt modelId="{9B445654-B294-43AB-9359-79A76448188C}" type="sibTrans" cxnId="{7D074F2E-BC2A-4746-9C72-83F024B84DBC}">
      <dgm:prSet/>
      <dgm:spPr/>
      <dgm:t>
        <a:bodyPr/>
        <a:lstStyle/>
        <a:p>
          <a:endParaRPr lang="zh-TW" altLang="en-US"/>
        </a:p>
      </dgm:t>
    </dgm:pt>
    <dgm:pt modelId="{A3490735-DE1E-4C53-9B18-97F285AD9D7F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紙筆測驗</a:t>
          </a:r>
          <a:endParaRPr lang="zh-TW" altLang="en-US" sz="2800" dirty="0"/>
        </a:p>
      </dgm:t>
    </dgm:pt>
    <dgm:pt modelId="{AA6E29DD-493D-4274-B29A-C39706D727DE}" type="parTrans" cxnId="{76DA4AEC-EBDA-4519-AE3B-41C1AEBCAD30}">
      <dgm:prSet/>
      <dgm:spPr/>
      <dgm:t>
        <a:bodyPr/>
        <a:lstStyle/>
        <a:p>
          <a:endParaRPr lang="zh-TW" altLang="en-US"/>
        </a:p>
      </dgm:t>
    </dgm:pt>
    <dgm:pt modelId="{E35C107B-06D7-4378-AC4F-DF21F4D2EAEE}" type="sibTrans" cxnId="{76DA4AEC-EBDA-4519-AE3B-41C1AEBCAD30}">
      <dgm:prSet/>
      <dgm:spPr/>
      <dgm:t>
        <a:bodyPr/>
        <a:lstStyle/>
        <a:p>
          <a:endParaRPr lang="zh-TW" altLang="en-US"/>
        </a:p>
      </dgm:t>
    </dgm:pt>
    <dgm:pt modelId="{AB4DF970-0909-4C2F-B93C-1CF094A94FBB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增加手寫題</a:t>
          </a:r>
          <a:endParaRPr lang="zh-TW" altLang="en-US" sz="2800" dirty="0"/>
        </a:p>
      </dgm:t>
    </dgm:pt>
    <dgm:pt modelId="{5F18EE87-9412-41C9-B20F-244E2D9AF61C}" type="parTrans" cxnId="{709707B9-178E-4919-9928-5249A2B39FA6}">
      <dgm:prSet/>
      <dgm:spPr/>
      <dgm:t>
        <a:bodyPr/>
        <a:lstStyle/>
        <a:p>
          <a:endParaRPr lang="zh-TW" altLang="en-US"/>
        </a:p>
      </dgm:t>
    </dgm:pt>
    <dgm:pt modelId="{4FF5B816-63D8-48C5-B535-6871CC951835}" type="sibTrans" cxnId="{709707B9-178E-4919-9928-5249A2B39FA6}">
      <dgm:prSet/>
      <dgm:spPr/>
      <dgm:t>
        <a:bodyPr/>
        <a:lstStyle/>
        <a:p>
          <a:endParaRPr lang="zh-TW" altLang="en-US"/>
        </a:p>
      </dgm:t>
    </dgm:pt>
    <dgm:pt modelId="{EC7B71CE-E270-46EF-B5BF-0C05A4FEE77F}">
      <dgm:prSet phldrT="[文字]" custT="1"/>
      <dgm:spPr/>
      <dgm:t>
        <a:bodyPr/>
        <a:lstStyle/>
        <a:p>
          <a:pPr>
            <a:lnSpc>
              <a:spcPct val="150000"/>
            </a:lnSpc>
            <a:spcBef>
              <a:spcPts val="2400"/>
            </a:spcBef>
            <a:spcAft>
              <a:spcPts val="0"/>
            </a:spcAft>
          </a:pP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批改彈性加分</a:t>
          </a:r>
          <a:endParaRPr lang="zh-TW" altLang="en-US" sz="3200" dirty="0">
            <a:latin typeface="標楷體" pitchFamily="65" charset="-120"/>
            <a:ea typeface="標楷體" pitchFamily="65" charset="-120"/>
          </a:endParaRPr>
        </a:p>
      </dgm:t>
    </dgm:pt>
    <dgm:pt modelId="{9C8FAE6F-BB57-44B0-9758-25D7C27B55DE}" type="parTrans" cxnId="{7F2CD3D8-37D5-4564-9758-720D07B34F57}">
      <dgm:prSet/>
      <dgm:spPr/>
      <dgm:t>
        <a:bodyPr/>
        <a:lstStyle/>
        <a:p>
          <a:endParaRPr lang="zh-TW" altLang="en-US"/>
        </a:p>
      </dgm:t>
    </dgm:pt>
    <dgm:pt modelId="{3A487EF0-11FE-499B-BB17-2704A589EE3D}" type="sibTrans" cxnId="{7F2CD3D8-37D5-4564-9758-720D07B34F57}">
      <dgm:prSet/>
      <dgm:spPr/>
      <dgm:t>
        <a:bodyPr/>
        <a:lstStyle/>
        <a:p>
          <a:endParaRPr lang="zh-TW" altLang="en-US"/>
        </a:p>
      </dgm:t>
    </dgm:pt>
    <dgm:pt modelId="{7F19C387-B516-499D-A347-A2BA51A04309}" type="pres">
      <dgm:prSet presAssocID="{9264F062-055F-46AB-8398-268A850A47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7A8CB67-AF58-428F-B8B5-A7DB58836E50}" type="pres">
      <dgm:prSet presAssocID="{A874FB23-30DF-4B6A-8A78-079C12BF975A}" presName="linNode" presStyleCnt="0"/>
      <dgm:spPr/>
    </dgm:pt>
    <dgm:pt modelId="{7A0B6F88-1E55-4297-B001-D2ABF35E97B7}" type="pres">
      <dgm:prSet presAssocID="{A874FB23-30DF-4B6A-8A78-079C12BF975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691067-E3F2-4E69-9270-418FFA32DB49}" type="pres">
      <dgm:prSet presAssocID="{A874FB23-30DF-4B6A-8A78-079C12BF975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707B5C-D80B-42AC-A699-B84836529EA3}" type="pres">
      <dgm:prSet presAssocID="{9B445654-B294-43AB-9359-79A76448188C}" presName="spacing" presStyleCnt="0"/>
      <dgm:spPr/>
    </dgm:pt>
    <dgm:pt modelId="{5B45282A-1FC6-4673-9BE8-01C55EE4712E}" type="pres">
      <dgm:prSet presAssocID="{BC4CAF94-2A6E-4FA2-AB97-85D3E5CF1379}" presName="linNode" presStyleCnt="0"/>
      <dgm:spPr/>
    </dgm:pt>
    <dgm:pt modelId="{EFC9218A-8A03-4712-A8B1-B2B690E37BDF}" type="pres">
      <dgm:prSet presAssocID="{BC4CAF94-2A6E-4FA2-AB97-85D3E5CF137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BF8A3-3725-433D-83C4-47D068348B82}" type="pres">
      <dgm:prSet presAssocID="{BC4CAF94-2A6E-4FA2-AB97-85D3E5CF1379}" presName="childShp" presStyleLbl="bgAccFollowNode1" presStyleIdx="1" presStyleCnt="2" custLinFactNeighborX="-612" custLinFactNeighborY="-6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E7D90C-FFDA-4409-AAFA-B7357BD09663}" srcId="{9264F062-055F-46AB-8398-268A850A47A8}" destId="{BC4CAF94-2A6E-4FA2-AB97-85D3E5CF1379}" srcOrd="1" destOrd="0" parTransId="{BC50817C-32AC-43CE-8DE4-385BD9E34BC0}" sibTransId="{E2A22D9B-001F-4E57-9200-BD2A66A2A5BE}"/>
    <dgm:cxn modelId="{A0244374-AEF5-48F3-8F71-F4B3F7024499}" type="presOf" srcId="{A874FB23-30DF-4B6A-8A78-079C12BF975A}" destId="{7A0B6F88-1E55-4297-B001-D2ABF35E97B7}" srcOrd="0" destOrd="0" presId="urn:microsoft.com/office/officeart/2005/8/layout/vList6"/>
    <dgm:cxn modelId="{709707B9-178E-4919-9928-5249A2B39FA6}" srcId="{BC4CAF94-2A6E-4FA2-AB97-85D3E5CF1379}" destId="{AB4DF970-0909-4C2F-B93C-1CF094A94FBB}" srcOrd="1" destOrd="0" parTransId="{5F18EE87-9412-41C9-B20F-244E2D9AF61C}" sibTransId="{4FF5B816-63D8-48C5-B535-6871CC951835}"/>
    <dgm:cxn modelId="{9321D6E9-E24F-45B8-B40A-2B15C315F12D}" type="presOf" srcId="{AB4DF970-0909-4C2F-B93C-1CF094A94FBB}" destId="{EF6BF8A3-3725-433D-83C4-47D068348B82}" srcOrd="0" destOrd="1" presId="urn:microsoft.com/office/officeart/2005/8/layout/vList6"/>
    <dgm:cxn modelId="{9BF88E1C-ADC3-4CC4-ADC6-8EDFBB027558}" type="presOf" srcId="{ED05B340-E488-4454-B477-C0EEC2EC8EFF}" destId="{BB691067-E3F2-4E69-9270-418FFA32DB49}" srcOrd="0" destOrd="0" presId="urn:microsoft.com/office/officeart/2005/8/layout/vList6"/>
    <dgm:cxn modelId="{76DA4AEC-EBDA-4519-AE3B-41C1AEBCAD30}" srcId="{BC4CAF94-2A6E-4FA2-AB97-85D3E5CF1379}" destId="{A3490735-DE1E-4C53-9B18-97F285AD9D7F}" srcOrd="0" destOrd="0" parTransId="{AA6E29DD-493D-4274-B29A-C39706D727DE}" sibTransId="{E35C107B-06D7-4378-AC4F-DF21F4D2EAEE}"/>
    <dgm:cxn modelId="{54FCACF0-0C3C-4FC6-8BA6-FE0878A05AD7}" type="presOf" srcId="{EC7B71CE-E270-46EF-B5BF-0C05A4FEE77F}" destId="{BB691067-E3F2-4E69-9270-418FFA32DB49}" srcOrd="0" destOrd="1" presId="urn:microsoft.com/office/officeart/2005/8/layout/vList6"/>
    <dgm:cxn modelId="{3797C6A7-0269-4C4D-9B79-8E4721305E06}" type="presOf" srcId="{BC4CAF94-2A6E-4FA2-AB97-85D3E5CF1379}" destId="{EFC9218A-8A03-4712-A8B1-B2B690E37BDF}" srcOrd="0" destOrd="0" presId="urn:microsoft.com/office/officeart/2005/8/layout/vList6"/>
    <dgm:cxn modelId="{8B8B4B2E-A3B6-47B7-9B98-5366F893263D}" srcId="{A874FB23-30DF-4B6A-8A78-079C12BF975A}" destId="{ED05B340-E488-4454-B477-C0EEC2EC8EFF}" srcOrd="0" destOrd="0" parTransId="{F5081C4C-5C16-42CD-8615-F09BF1AAA158}" sibTransId="{AB59A077-A5B2-49A7-9523-30ED91267793}"/>
    <dgm:cxn modelId="{7F2CD3D8-37D5-4564-9758-720D07B34F57}" srcId="{A874FB23-30DF-4B6A-8A78-079C12BF975A}" destId="{EC7B71CE-E270-46EF-B5BF-0C05A4FEE77F}" srcOrd="1" destOrd="0" parTransId="{9C8FAE6F-BB57-44B0-9758-25D7C27B55DE}" sibTransId="{3A487EF0-11FE-499B-BB17-2704A589EE3D}"/>
    <dgm:cxn modelId="{D0123CED-FD54-4FB9-A013-3BAD3B2B0967}" type="presOf" srcId="{A3490735-DE1E-4C53-9B18-97F285AD9D7F}" destId="{EF6BF8A3-3725-433D-83C4-47D068348B82}" srcOrd="0" destOrd="0" presId="urn:microsoft.com/office/officeart/2005/8/layout/vList6"/>
    <dgm:cxn modelId="{7D074F2E-BC2A-4746-9C72-83F024B84DBC}" srcId="{9264F062-055F-46AB-8398-268A850A47A8}" destId="{A874FB23-30DF-4B6A-8A78-079C12BF975A}" srcOrd="0" destOrd="0" parTransId="{45A36728-ABFF-4C4E-B025-A6A7CD50288A}" sibTransId="{9B445654-B294-43AB-9359-79A76448188C}"/>
    <dgm:cxn modelId="{6D70C3F7-5CB4-4C52-9535-605E63F5B848}" type="presOf" srcId="{9264F062-055F-46AB-8398-268A850A47A8}" destId="{7F19C387-B516-499D-A347-A2BA51A04309}" srcOrd="0" destOrd="0" presId="urn:microsoft.com/office/officeart/2005/8/layout/vList6"/>
    <dgm:cxn modelId="{49B8F099-476E-4885-9377-07BFFD13CDBC}" type="presParOf" srcId="{7F19C387-B516-499D-A347-A2BA51A04309}" destId="{87A8CB67-AF58-428F-B8B5-A7DB58836E50}" srcOrd="0" destOrd="0" presId="urn:microsoft.com/office/officeart/2005/8/layout/vList6"/>
    <dgm:cxn modelId="{A466F976-8AE3-48CD-8DA5-DBEF36B3EC57}" type="presParOf" srcId="{87A8CB67-AF58-428F-B8B5-A7DB58836E50}" destId="{7A0B6F88-1E55-4297-B001-D2ABF35E97B7}" srcOrd="0" destOrd="0" presId="urn:microsoft.com/office/officeart/2005/8/layout/vList6"/>
    <dgm:cxn modelId="{17FC3B5B-5C5A-4E76-A62F-C755755FE2A8}" type="presParOf" srcId="{87A8CB67-AF58-428F-B8B5-A7DB58836E50}" destId="{BB691067-E3F2-4E69-9270-418FFA32DB49}" srcOrd="1" destOrd="0" presId="urn:microsoft.com/office/officeart/2005/8/layout/vList6"/>
    <dgm:cxn modelId="{02D898CE-BA7F-477E-A760-5500EEE454A5}" type="presParOf" srcId="{7F19C387-B516-499D-A347-A2BA51A04309}" destId="{A5707B5C-D80B-42AC-A699-B84836529EA3}" srcOrd="1" destOrd="0" presId="urn:microsoft.com/office/officeart/2005/8/layout/vList6"/>
    <dgm:cxn modelId="{925C23AD-79BA-4EBA-BD4B-5DA394BE9698}" type="presParOf" srcId="{7F19C387-B516-499D-A347-A2BA51A04309}" destId="{5B45282A-1FC6-4673-9BE8-01C55EE4712E}" srcOrd="2" destOrd="0" presId="urn:microsoft.com/office/officeart/2005/8/layout/vList6"/>
    <dgm:cxn modelId="{B5FF1042-13E5-43FF-9F4D-999ADE1A3DA8}" type="presParOf" srcId="{5B45282A-1FC6-4673-9BE8-01C55EE4712E}" destId="{EFC9218A-8A03-4712-A8B1-B2B690E37BDF}" srcOrd="0" destOrd="0" presId="urn:microsoft.com/office/officeart/2005/8/layout/vList6"/>
    <dgm:cxn modelId="{E7EBD88F-8E57-45FC-A0C3-CACA6C5C29F4}" type="presParOf" srcId="{5B45282A-1FC6-4673-9BE8-01C55EE4712E}" destId="{EF6BF8A3-3725-433D-83C4-47D068348B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AA9F3D-0B30-42B4-BD83-0ADAAB5274FE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6E55357B-15EC-4D8B-B5E0-5FDF83C60FB8}">
      <dgm:prSet phldrT="[文字]"/>
      <dgm:spPr/>
      <dgm:t>
        <a:bodyPr/>
        <a:lstStyle/>
        <a:p>
          <a:r>
            <a:rPr lang="zh-TW" altLang="en-US" dirty="0" smtClean="0"/>
            <a:t>受輔率</a:t>
          </a:r>
          <a:endParaRPr lang="zh-TW" altLang="en-US" dirty="0"/>
        </a:p>
      </dgm:t>
    </dgm:pt>
    <dgm:pt modelId="{46C212B7-4843-458A-9317-511FF1E66DB5}" type="parTrans" cxnId="{A47B1D9C-5A81-4864-BB28-BE70CF6FAD5C}">
      <dgm:prSet/>
      <dgm:spPr/>
      <dgm:t>
        <a:bodyPr/>
        <a:lstStyle/>
        <a:p>
          <a:endParaRPr lang="zh-TW" altLang="en-US"/>
        </a:p>
      </dgm:t>
    </dgm:pt>
    <dgm:pt modelId="{FD59192B-83E4-445C-90EB-28426F2513FA}" type="sibTrans" cxnId="{A47B1D9C-5A81-4864-BB28-BE70CF6FAD5C}">
      <dgm:prSet/>
      <dgm:spPr/>
      <dgm:t>
        <a:bodyPr/>
        <a:lstStyle/>
        <a:p>
          <a:endParaRPr lang="zh-TW" altLang="en-US"/>
        </a:p>
      </dgm:t>
    </dgm:pt>
    <dgm:pt modelId="{9267A5F5-8CF0-4646-A76B-DC43A0255ACC}">
      <dgm:prSet phldrT="[文字]"/>
      <dgm:spPr/>
      <dgm:t>
        <a:bodyPr/>
        <a:lstStyle/>
        <a:p>
          <a:r>
            <a:rPr lang="zh-TW" altLang="en-US" dirty="0" smtClean="0"/>
            <a:t>未通過率</a:t>
          </a:r>
          <a:endParaRPr lang="zh-TW" altLang="en-US" dirty="0"/>
        </a:p>
      </dgm:t>
    </dgm:pt>
    <dgm:pt modelId="{B3A31800-E255-4304-A742-86831C07738C}" type="parTrans" cxnId="{C6A8A3D1-A204-4521-9E4D-B64D328E6085}">
      <dgm:prSet/>
      <dgm:spPr/>
      <dgm:t>
        <a:bodyPr/>
        <a:lstStyle/>
        <a:p>
          <a:endParaRPr lang="zh-TW" altLang="en-US"/>
        </a:p>
      </dgm:t>
    </dgm:pt>
    <dgm:pt modelId="{499E3475-EF56-4F9F-B38C-E56239678719}" type="sibTrans" cxnId="{C6A8A3D1-A204-4521-9E4D-B64D328E6085}">
      <dgm:prSet/>
      <dgm:spPr/>
      <dgm:t>
        <a:bodyPr/>
        <a:lstStyle/>
        <a:p>
          <a:endParaRPr lang="zh-TW" altLang="en-US"/>
        </a:p>
      </dgm:t>
    </dgm:pt>
    <dgm:pt modelId="{F560EFE0-F21F-442B-9BB2-61333819DFD9}">
      <dgm:prSet phldrT="[文字]"/>
      <dgm:spPr/>
      <dgm:t>
        <a:bodyPr/>
        <a:lstStyle/>
        <a:p>
          <a:r>
            <a:rPr lang="zh-TW" altLang="en-US" dirty="0" smtClean="0"/>
            <a:t>進步率</a:t>
          </a:r>
          <a:endParaRPr lang="zh-TW" altLang="en-US" dirty="0"/>
        </a:p>
      </dgm:t>
    </dgm:pt>
    <dgm:pt modelId="{33E2EB5B-141E-444F-9F51-4E05816EDD5E}" type="parTrans" cxnId="{BA8A59F5-374B-497C-AD35-0DBB1C498FBD}">
      <dgm:prSet/>
      <dgm:spPr/>
      <dgm:t>
        <a:bodyPr/>
        <a:lstStyle/>
        <a:p>
          <a:endParaRPr lang="zh-TW" altLang="en-US"/>
        </a:p>
      </dgm:t>
    </dgm:pt>
    <dgm:pt modelId="{53150DEB-A927-406F-9798-B13CB0FE1958}" type="sibTrans" cxnId="{BA8A59F5-374B-497C-AD35-0DBB1C498FBD}">
      <dgm:prSet/>
      <dgm:spPr/>
      <dgm:t>
        <a:bodyPr/>
        <a:lstStyle/>
        <a:p>
          <a:endParaRPr lang="zh-TW" altLang="en-US"/>
        </a:p>
      </dgm:t>
    </dgm:pt>
    <dgm:pt modelId="{D19B2365-807E-489A-B27D-34BF403D73E4}" type="pres">
      <dgm:prSet presAssocID="{B8AA9F3D-0B30-42B4-BD83-0ADAAB5274FE}" presName="linearFlow" presStyleCnt="0">
        <dgm:presLayoutVars>
          <dgm:resizeHandles val="exact"/>
        </dgm:presLayoutVars>
      </dgm:prSet>
      <dgm:spPr/>
    </dgm:pt>
    <dgm:pt modelId="{EC3EEF99-946A-4221-9FB1-2EECB51FDD36}" type="pres">
      <dgm:prSet presAssocID="{6E55357B-15EC-4D8B-B5E0-5FDF83C60F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0EF1F8-6498-4C0B-8D82-40D565288E3E}" type="pres">
      <dgm:prSet presAssocID="{FD59192B-83E4-445C-90EB-28426F2513FA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183CB23A-B885-42C8-ADCB-013F4E88C2BE}" type="pres">
      <dgm:prSet presAssocID="{FD59192B-83E4-445C-90EB-28426F2513FA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38B7F096-C313-44F0-94E6-34255BADF156}" type="pres">
      <dgm:prSet presAssocID="{9267A5F5-8CF0-4646-A76B-DC43A0255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2F4E3D-07F8-44AC-9712-E1647409CB51}" type="pres">
      <dgm:prSet presAssocID="{499E3475-EF56-4F9F-B38C-E56239678719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9546F49-BABC-4E31-9156-CB054708B2A3}" type="pres">
      <dgm:prSet presAssocID="{499E3475-EF56-4F9F-B38C-E56239678719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B834AC8F-0B9E-4A0B-B6C0-93FAD21DBCD4}" type="pres">
      <dgm:prSet presAssocID="{F560EFE0-F21F-442B-9BB2-61333819DF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45B8DB-648B-47F3-B33E-EF59D8396543}" type="presOf" srcId="{F560EFE0-F21F-442B-9BB2-61333819DFD9}" destId="{B834AC8F-0B9E-4A0B-B6C0-93FAD21DBCD4}" srcOrd="0" destOrd="0" presId="urn:microsoft.com/office/officeart/2005/8/layout/process2"/>
    <dgm:cxn modelId="{6FAC3236-B903-42DD-AA16-AF907F0F8DAF}" type="presOf" srcId="{FD59192B-83E4-445C-90EB-28426F2513FA}" destId="{183CB23A-B885-42C8-ADCB-013F4E88C2BE}" srcOrd="1" destOrd="0" presId="urn:microsoft.com/office/officeart/2005/8/layout/process2"/>
    <dgm:cxn modelId="{BA8A59F5-374B-497C-AD35-0DBB1C498FBD}" srcId="{B8AA9F3D-0B30-42B4-BD83-0ADAAB5274FE}" destId="{F560EFE0-F21F-442B-9BB2-61333819DFD9}" srcOrd="2" destOrd="0" parTransId="{33E2EB5B-141E-444F-9F51-4E05816EDD5E}" sibTransId="{53150DEB-A927-406F-9798-B13CB0FE1958}"/>
    <dgm:cxn modelId="{1331930B-A540-4147-8210-2A2E931D85A1}" type="presOf" srcId="{6E55357B-15EC-4D8B-B5E0-5FDF83C60FB8}" destId="{EC3EEF99-946A-4221-9FB1-2EECB51FDD36}" srcOrd="0" destOrd="0" presId="urn:microsoft.com/office/officeart/2005/8/layout/process2"/>
    <dgm:cxn modelId="{4DA3D40B-BA2A-404A-8C33-F35BBB02E6AD}" type="presOf" srcId="{499E3475-EF56-4F9F-B38C-E56239678719}" destId="{89546F49-BABC-4E31-9156-CB054708B2A3}" srcOrd="1" destOrd="0" presId="urn:microsoft.com/office/officeart/2005/8/layout/process2"/>
    <dgm:cxn modelId="{C6A8A3D1-A204-4521-9E4D-B64D328E6085}" srcId="{B8AA9F3D-0B30-42B4-BD83-0ADAAB5274FE}" destId="{9267A5F5-8CF0-4646-A76B-DC43A0255ACC}" srcOrd="1" destOrd="0" parTransId="{B3A31800-E255-4304-A742-86831C07738C}" sibTransId="{499E3475-EF56-4F9F-B38C-E56239678719}"/>
    <dgm:cxn modelId="{E4D645FC-FA91-4D6E-83F4-E027E2A9C5AA}" type="presOf" srcId="{FD59192B-83E4-445C-90EB-28426F2513FA}" destId="{FB0EF1F8-6498-4C0B-8D82-40D565288E3E}" srcOrd="0" destOrd="0" presId="urn:microsoft.com/office/officeart/2005/8/layout/process2"/>
    <dgm:cxn modelId="{A47B1D9C-5A81-4864-BB28-BE70CF6FAD5C}" srcId="{B8AA9F3D-0B30-42B4-BD83-0ADAAB5274FE}" destId="{6E55357B-15EC-4D8B-B5E0-5FDF83C60FB8}" srcOrd="0" destOrd="0" parTransId="{46C212B7-4843-458A-9317-511FF1E66DB5}" sibTransId="{FD59192B-83E4-445C-90EB-28426F2513FA}"/>
    <dgm:cxn modelId="{4D59FA92-8BBA-4075-B4D5-9EA010317498}" type="presOf" srcId="{9267A5F5-8CF0-4646-A76B-DC43A0255ACC}" destId="{38B7F096-C313-44F0-94E6-34255BADF156}" srcOrd="0" destOrd="0" presId="urn:microsoft.com/office/officeart/2005/8/layout/process2"/>
    <dgm:cxn modelId="{3749F00A-76D2-42ED-A867-92997B3337D8}" type="presOf" srcId="{499E3475-EF56-4F9F-B38C-E56239678719}" destId="{D42F4E3D-07F8-44AC-9712-E1647409CB51}" srcOrd="0" destOrd="0" presId="urn:microsoft.com/office/officeart/2005/8/layout/process2"/>
    <dgm:cxn modelId="{11445EFD-6C9B-4D8D-B1E0-78D63ED48EEB}" type="presOf" srcId="{B8AA9F3D-0B30-42B4-BD83-0ADAAB5274FE}" destId="{D19B2365-807E-489A-B27D-34BF403D73E4}" srcOrd="0" destOrd="0" presId="urn:microsoft.com/office/officeart/2005/8/layout/process2"/>
    <dgm:cxn modelId="{462B9034-40CD-4E34-BFA6-4728468CE05B}" type="presParOf" srcId="{D19B2365-807E-489A-B27D-34BF403D73E4}" destId="{EC3EEF99-946A-4221-9FB1-2EECB51FDD36}" srcOrd="0" destOrd="0" presId="urn:microsoft.com/office/officeart/2005/8/layout/process2"/>
    <dgm:cxn modelId="{B9E1F610-643A-4F65-AD27-40BF720122B4}" type="presParOf" srcId="{D19B2365-807E-489A-B27D-34BF403D73E4}" destId="{FB0EF1F8-6498-4C0B-8D82-40D565288E3E}" srcOrd="1" destOrd="0" presId="urn:microsoft.com/office/officeart/2005/8/layout/process2"/>
    <dgm:cxn modelId="{B3BB86DF-1069-4C1E-89E3-467421E8BCE3}" type="presParOf" srcId="{FB0EF1F8-6498-4C0B-8D82-40D565288E3E}" destId="{183CB23A-B885-42C8-ADCB-013F4E88C2BE}" srcOrd="0" destOrd="0" presId="urn:microsoft.com/office/officeart/2005/8/layout/process2"/>
    <dgm:cxn modelId="{9F4D7416-A231-4410-B4CC-1225058364A8}" type="presParOf" srcId="{D19B2365-807E-489A-B27D-34BF403D73E4}" destId="{38B7F096-C313-44F0-94E6-34255BADF156}" srcOrd="2" destOrd="0" presId="urn:microsoft.com/office/officeart/2005/8/layout/process2"/>
    <dgm:cxn modelId="{50DEFBEA-68E2-43D6-A34D-C23F1A61BEC8}" type="presParOf" srcId="{D19B2365-807E-489A-B27D-34BF403D73E4}" destId="{D42F4E3D-07F8-44AC-9712-E1647409CB51}" srcOrd="3" destOrd="0" presId="urn:microsoft.com/office/officeart/2005/8/layout/process2"/>
    <dgm:cxn modelId="{2DA0C59B-6C58-4C83-9F26-DCB551559598}" type="presParOf" srcId="{D42F4E3D-07F8-44AC-9712-E1647409CB51}" destId="{89546F49-BABC-4E31-9156-CB054708B2A3}" srcOrd="0" destOrd="0" presId="urn:microsoft.com/office/officeart/2005/8/layout/process2"/>
    <dgm:cxn modelId="{27626108-2FDA-45EF-9C83-4917FCB3DAB8}" type="presParOf" srcId="{D19B2365-807E-489A-B27D-34BF403D73E4}" destId="{B834AC8F-0B9E-4A0B-B6C0-93FAD21DBCD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8AE331-7387-4EA7-B435-6918F14314E4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16EE3B33-E85C-4D9B-B006-C48B36858815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/>
            <a:t>學生測驗歷程</a:t>
          </a:r>
        </a:p>
      </dgm:t>
    </dgm:pt>
    <dgm:pt modelId="{5AF5F12A-0513-4008-9D23-5C7ACEC3599B}" type="parTrans" cxnId="{125DE1ED-C9A2-4131-8B5A-B9A290B5427D}">
      <dgm:prSet/>
      <dgm:spPr/>
      <dgm:t>
        <a:bodyPr/>
        <a:lstStyle/>
        <a:p>
          <a:endParaRPr lang="zh-TW" altLang="en-US" sz="2400" b="1"/>
        </a:p>
      </dgm:t>
    </dgm:pt>
    <dgm:pt modelId="{D7086106-C0B6-4390-83A7-DE03737D449A}" type="sibTrans" cxnId="{125DE1ED-C9A2-4131-8B5A-B9A290B5427D}">
      <dgm:prSet custT="1"/>
      <dgm:spPr/>
      <dgm:t>
        <a:bodyPr/>
        <a:lstStyle/>
        <a:p>
          <a:endParaRPr lang="zh-TW" altLang="en-US" sz="2400" b="1"/>
        </a:p>
      </dgm:t>
    </dgm:pt>
    <dgm:pt modelId="{DECC8078-7A7C-465F-BDEF-62656799881D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/>
            <a:t>篩選測驗卷下載</a:t>
          </a:r>
          <a:endParaRPr lang="zh-TW" altLang="en-US" sz="2400" b="1" dirty="0"/>
        </a:p>
      </dgm:t>
    </dgm:pt>
    <dgm:pt modelId="{F74B41F8-3FD0-491E-8509-69BB82EF3503}" type="parTrans" cxnId="{B8F0C7BB-3941-4D3C-9FBE-364A8F5C17FA}">
      <dgm:prSet/>
      <dgm:spPr/>
      <dgm:t>
        <a:bodyPr/>
        <a:lstStyle/>
        <a:p>
          <a:endParaRPr lang="zh-TW" altLang="en-US" sz="2400" b="1"/>
        </a:p>
      </dgm:t>
    </dgm:pt>
    <dgm:pt modelId="{51AC5E70-F93C-444E-9D83-517A48F3606B}" type="sibTrans" cxnId="{B8F0C7BB-3941-4D3C-9FBE-364A8F5C17FA}">
      <dgm:prSet custT="1"/>
      <dgm:spPr/>
      <dgm:t>
        <a:bodyPr/>
        <a:lstStyle/>
        <a:p>
          <a:endParaRPr lang="zh-TW" altLang="en-US" sz="2400" b="1"/>
        </a:p>
      </dgm:t>
    </dgm:pt>
    <dgm:pt modelId="{334CE204-B1CC-4F38-92C4-8BC984D5785E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/>
            <a:t>教師帳號管理</a:t>
          </a:r>
          <a:endParaRPr lang="zh-TW" altLang="en-US" sz="2400" b="1" dirty="0"/>
        </a:p>
      </dgm:t>
    </dgm:pt>
    <dgm:pt modelId="{80F22762-8863-453B-9A6D-C6D63E80A816}" type="parTrans" cxnId="{D81BF4D0-A3FA-43B4-8F76-D30EF1222B7F}">
      <dgm:prSet/>
      <dgm:spPr/>
      <dgm:t>
        <a:bodyPr/>
        <a:lstStyle/>
        <a:p>
          <a:endParaRPr lang="zh-TW" altLang="en-US" sz="2400" b="1"/>
        </a:p>
      </dgm:t>
    </dgm:pt>
    <dgm:pt modelId="{EBE3E99E-F601-4296-9996-47C4BE556436}" type="sibTrans" cxnId="{D81BF4D0-A3FA-43B4-8F76-D30EF1222B7F}">
      <dgm:prSet/>
      <dgm:spPr/>
      <dgm:t>
        <a:bodyPr/>
        <a:lstStyle/>
        <a:p>
          <a:endParaRPr lang="zh-TW" altLang="en-US" sz="2400" b="1"/>
        </a:p>
      </dgm:t>
    </dgm:pt>
    <dgm:pt modelId="{287C0DC4-66C0-4D7B-B361-08DE31E6746F}" type="pres">
      <dgm:prSet presAssocID="{A78AE331-7387-4EA7-B435-6918F14314E4}" presName="linearFlow" presStyleCnt="0">
        <dgm:presLayoutVars>
          <dgm:resizeHandles val="exact"/>
        </dgm:presLayoutVars>
      </dgm:prSet>
      <dgm:spPr/>
    </dgm:pt>
    <dgm:pt modelId="{827DB284-DCD5-4DCE-95A0-510EDC7BF06C}" type="pres">
      <dgm:prSet presAssocID="{16EE3B33-E85C-4D9B-B006-C48B368588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1837EF-3C17-4FA3-9A29-7D6B3A4FF82A}" type="pres">
      <dgm:prSet presAssocID="{D7086106-C0B6-4390-83A7-DE03737D449A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221574AF-A0B6-4648-B702-31F8B156A271}" type="pres">
      <dgm:prSet presAssocID="{D7086106-C0B6-4390-83A7-DE03737D449A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D3A514B-117C-4E5B-8D85-537305C570FE}" type="pres">
      <dgm:prSet presAssocID="{DECC8078-7A7C-465F-BDEF-6265679988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5D04CE-027E-49FB-8524-471E96DE24CD}" type="pres">
      <dgm:prSet presAssocID="{51AC5E70-F93C-444E-9D83-517A48F3606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5C769793-F4F3-4461-857A-EA0E6F7F4BEE}" type="pres">
      <dgm:prSet presAssocID="{51AC5E70-F93C-444E-9D83-517A48F3606B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EE5DBA8-407B-47A9-94EC-2697FB96D925}" type="pres">
      <dgm:prSet presAssocID="{334CE204-B1CC-4F38-92C4-8BC984D578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DA74074-E7A6-4C72-9A10-3E898B475526}" type="presOf" srcId="{D7086106-C0B6-4390-83A7-DE03737D449A}" destId="{221574AF-A0B6-4648-B702-31F8B156A271}" srcOrd="1" destOrd="0" presId="urn:microsoft.com/office/officeart/2005/8/layout/process2"/>
    <dgm:cxn modelId="{84074CB5-33FA-41BE-8295-04F44B806237}" type="presOf" srcId="{16EE3B33-E85C-4D9B-B006-C48B36858815}" destId="{827DB284-DCD5-4DCE-95A0-510EDC7BF06C}" srcOrd="0" destOrd="0" presId="urn:microsoft.com/office/officeart/2005/8/layout/process2"/>
    <dgm:cxn modelId="{A29B1BF8-3CDE-45F4-AF2D-559EC9AC17F2}" type="presOf" srcId="{A78AE331-7387-4EA7-B435-6918F14314E4}" destId="{287C0DC4-66C0-4D7B-B361-08DE31E6746F}" srcOrd="0" destOrd="0" presId="urn:microsoft.com/office/officeart/2005/8/layout/process2"/>
    <dgm:cxn modelId="{D81BF4D0-A3FA-43B4-8F76-D30EF1222B7F}" srcId="{A78AE331-7387-4EA7-B435-6918F14314E4}" destId="{334CE204-B1CC-4F38-92C4-8BC984D5785E}" srcOrd="2" destOrd="0" parTransId="{80F22762-8863-453B-9A6D-C6D63E80A816}" sibTransId="{EBE3E99E-F601-4296-9996-47C4BE556436}"/>
    <dgm:cxn modelId="{D49EEB2C-7134-447F-A01B-130308AC6BB2}" type="presOf" srcId="{334CE204-B1CC-4F38-92C4-8BC984D5785E}" destId="{5EE5DBA8-407B-47A9-94EC-2697FB96D925}" srcOrd="0" destOrd="0" presId="urn:microsoft.com/office/officeart/2005/8/layout/process2"/>
    <dgm:cxn modelId="{5339DADD-CF11-43E8-9CFE-5A0F608EF23A}" type="presOf" srcId="{D7086106-C0B6-4390-83A7-DE03737D449A}" destId="{0C1837EF-3C17-4FA3-9A29-7D6B3A4FF82A}" srcOrd="0" destOrd="0" presId="urn:microsoft.com/office/officeart/2005/8/layout/process2"/>
    <dgm:cxn modelId="{C289A9C7-7091-4129-81FC-D83AFB34B1B7}" type="presOf" srcId="{51AC5E70-F93C-444E-9D83-517A48F3606B}" destId="{925D04CE-027E-49FB-8524-471E96DE24CD}" srcOrd="0" destOrd="0" presId="urn:microsoft.com/office/officeart/2005/8/layout/process2"/>
    <dgm:cxn modelId="{646C8C6C-618C-4B5A-A06A-F039D6D39F9F}" type="presOf" srcId="{51AC5E70-F93C-444E-9D83-517A48F3606B}" destId="{5C769793-F4F3-4461-857A-EA0E6F7F4BEE}" srcOrd="1" destOrd="0" presId="urn:microsoft.com/office/officeart/2005/8/layout/process2"/>
    <dgm:cxn modelId="{AB1CF4A7-D9D2-43D7-BD2D-ADCF60C21DB7}" type="presOf" srcId="{DECC8078-7A7C-465F-BDEF-62656799881D}" destId="{4D3A514B-117C-4E5B-8D85-537305C570FE}" srcOrd="0" destOrd="0" presId="urn:microsoft.com/office/officeart/2005/8/layout/process2"/>
    <dgm:cxn modelId="{B8F0C7BB-3941-4D3C-9FBE-364A8F5C17FA}" srcId="{A78AE331-7387-4EA7-B435-6918F14314E4}" destId="{DECC8078-7A7C-465F-BDEF-62656799881D}" srcOrd="1" destOrd="0" parTransId="{F74B41F8-3FD0-491E-8509-69BB82EF3503}" sibTransId="{51AC5E70-F93C-444E-9D83-517A48F3606B}"/>
    <dgm:cxn modelId="{125DE1ED-C9A2-4131-8B5A-B9A290B5427D}" srcId="{A78AE331-7387-4EA7-B435-6918F14314E4}" destId="{16EE3B33-E85C-4D9B-B006-C48B36858815}" srcOrd="0" destOrd="0" parTransId="{5AF5F12A-0513-4008-9D23-5C7ACEC3599B}" sibTransId="{D7086106-C0B6-4390-83A7-DE03737D449A}"/>
    <dgm:cxn modelId="{FA031009-BF95-40F5-88C7-A1C2A019B7D2}" type="presParOf" srcId="{287C0DC4-66C0-4D7B-B361-08DE31E6746F}" destId="{827DB284-DCD5-4DCE-95A0-510EDC7BF06C}" srcOrd="0" destOrd="0" presId="urn:microsoft.com/office/officeart/2005/8/layout/process2"/>
    <dgm:cxn modelId="{744F9006-0E5D-47EF-ADD2-A92F5754E225}" type="presParOf" srcId="{287C0DC4-66C0-4D7B-B361-08DE31E6746F}" destId="{0C1837EF-3C17-4FA3-9A29-7D6B3A4FF82A}" srcOrd="1" destOrd="0" presId="urn:microsoft.com/office/officeart/2005/8/layout/process2"/>
    <dgm:cxn modelId="{9C31C591-7846-47EF-8053-38D4A0B3AA12}" type="presParOf" srcId="{0C1837EF-3C17-4FA3-9A29-7D6B3A4FF82A}" destId="{221574AF-A0B6-4648-B702-31F8B156A271}" srcOrd="0" destOrd="0" presId="urn:microsoft.com/office/officeart/2005/8/layout/process2"/>
    <dgm:cxn modelId="{D360463A-ECBF-4F52-8FBF-D036CC7107B4}" type="presParOf" srcId="{287C0DC4-66C0-4D7B-B361-08DE31E6746F}" destId="{4D3A514B-117C-4E5B-8D85-537305C570FE}" srcOrd="2" destOrd="0" presId="urn:microsoft.com/office/officeart/2005/8/layout/process2"/>
    <dgm:cxn modelId="{B6E8A228-D8C5-4231-8FB5-0E3024BE30B2}" type="presParOf" srcId="{287C0DC4-66C0-4D7B-B361-08DE31E6746F}" destId="{925D04CE-027E-49FB-8524-471E96DE24CD}" srcOrd="3" destOrd="0" presId="urn:microsoft.com/office/officeart/2005/8/layout/process2"/>
    <dgm:cxn modelId="{E546C5F6-30EA-4E5B-A50E-D2748325DF1E}" type="presParOf" srcId="{925D04CE-027E-49FB-8524-471E96DE24CD}" destId="{5C769793-F4F3-4461-857A-EA0E6F7F4BEE}" srcOrd="0" destOrd="0" presId="urn:microsoft.com/office/officeart/2005/8/layout/process2"/>
    <dgm:cxn modelId="{65B6E1BA-D101-4BB1-B5E6-6C88403B4FDF}" type="presParOf" srcId="{287C0DC4-66C0-4D7B-B361-08DE31E6746F}" destId="{5EE5DBA8-407B-47A9-94EC-2697FB96D92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57D087-8317-45CF-86A3-3142DA398D41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1A51403-E0BC-4AAD-867A-C1EFEA8E4A50}">
      <dgm:prSet phldrT="[文字]" custT="1"/>
      <dgm:spPr/>
      <dgm:t>
        <a:bodyPr/>
        <a:lstStyle/>
        <a:p>
          <a:r>
            <a:rPr lang="zh-TW" altLang="en-US" sz="1800" dirty="0" smtClean="0"/>
            <a:t>下載</a:t>
          </a:r>
          <a:r>
            <a:rPr lang="en-US" altLang="zh-TW" sz="1800" dirty="0" smtClean="0"/>
            <a:t>excel</a:t>
          </a:r>
          <a:r>
            <a:rPr lang="zh-TW" altLang="en-US" sz="1800" dirty="0" smtClean="0"/>
            <a:t>檔</a:t>
          </a:r>
          <a:endParaRPr lang="zh-TW" altLang="en-US" sz="1800" dirty="0"/>
        </a:p>
      </dgm:t>
    </dgm:pt>
    <dgm:pt modelId="{E7938CE9-189A-4AB1-8E78-EED8937F73D8}" type="parTrans" cxnId="{93DD0060-18C0-4755-AFA2-E374A7FE988E}">
      <dgm:prSet/>
      <dgm:spPr/>
      <dgm:t>
        <a:bodyPr/>
        <a:lstStyle/>
        <a:p>
          <a:endParaRPr lang="zh-TW" altLang="en-US"/>
        </a:p>
      </dgm:t>
    </dgm:pt>
    <dgm:pt modelId="{84E7B771-3FC8-46D7-B2F1-8C3E7F3D30EE}" type="sibTrans" cxnId="{93DD0060-18C0-4755-AFA2-E374A7FE988E}">
      <dgm:prSet/>
      <dgm:spPr/>
      <dgm:t>
        <a:bodyPr/>
        <a:lstStyle/>
        <a:p>
          <a:endParaRPr lang="zh-TW" altLang="en-US"/>
        </a:p>
      </dgm:t>
    </dgm:pt>
    <dgm:pt modelId="{800597E1-A8B5-4061-80F0-50E0B5A82EFF}">
      <dgm:prSet phldrT="[文字]" custT="1"/>
      <dgm:spPr/>
      <dgm:t>
        <a:bodyPr/>
        <a:lstStyle/>
        <a:p>
          <a:r>
            <a:rPr lang="zh-TW" altLang="en-US" sz="1800" dirty="0" smtClean="0"/>
            <a:t>刪除簡化</a:t>
          </a:r>
          <a:endParaRPr lang="zh-TW" altLang="en-US" sz="1800" dirty="0"/>
        </a:p>
      </dgm:t>
    </dgm:pt>
    <dgm:pt modelId="{DA762070-E280-4C64-A967-C431C7509647}" type="parTrans" cxnId="{63F5CAC6-65AA-4D54-9E6E-F5669028864F}">
      <dgm:prSet/>
      <dgm:spPr/>
      <dgm:t>
        <a:bodyPr/>
        <a:lstStyle/>
        <a:p>
          <a:endParaRPr lang="zh-TW" altLang="en-US"/>
        </a:p>
      </dgm:t>
    </dgm:pt>
    <dgm:pt modelId="{2D3BA085-9B82-4615-8B75-F839A53D2F3D}" type="sibTrans" cxnId="{63F5CAC6-65AA-4D54-9E6E-F5669028864F}">
      <dgm:prSet/>
      <dgm:spPr/>
      <dgm:t>
        <a:bodyPr/>
        <a:lstStyle/>
        <a:p>
          <a:endParaRPr lang="zh-TW" altLang="en-US"/>
        </a:p>
      </dgm:t>
    </dgm:pt>
    <dgm:pt modelId="{16CD6642-A323-4B69-90EB-22A9B182EC53}">
      <dgm:prSet phldrT="[文字]" custT="1"/>
      <dgm:spPr/>
      <dgm:t>
        <a:bodyPr/>
        <a:lstStyle/>
        <a:p>
          <a:r>
            <a:rPr lang="zh-TW" altLang="en-US" sz="1800" dirty="0" smtClean="0"/>
            <a:t>自訂排序</a:t>
          </a:r>
          <a:endParaRPr lang="zh-TW" altLang="en-US" sz="1800" dirty="0"/>
        </a:p>
      </dgm:t>
    </dgm:pt>
    <dgm:pt modelId="{06B466AC-8693-46FE-93BA-4829A631CAE9}" type="parTrans" cxnId="{91BF30A7-E224-4300-AD2B-003F0469E4C9}">
      <dgm:prSet/>
      <dgm:spPr/>
      <dgm:t>
        <a:bodyPr/>
        <a:lstStyle/>
        <a:p>
          <a:endParaRPr lang="zh-TW" altLang="en-US"/>
        </a:p>
      </dgm:t>
    </dgm:pt>
    <dgm:pt modelId="{33626019-BC43-443C-AC21-1623AF93872D}" type="sibTrans" cxnId="{91BF30A7-E224-4300-AD2B-003F0469E4C9}">
      <dgm:prSet/>
      <dgm:spPr/>
      <dgm:t>
        <a:bodyPr/>
        <a:lstStyle/>
        <a:p>
          <a:endParaRPr lang="zh-TW" altLang="en-US"/>
        </a:p>
      </dgm:t>
    </dgm:pt>
    <dgm:pt modelId="{4C088116-8BA9-463D-AD5E-F2E1C38F981D}">
      <dgm:prSet phldrT="[文字]" custT="1"/>
      <dgm:spPr/>
      <dgm:t>
        <a:bodyPr/>
        <a:lstStyle/>
        <a:p>
          <a:r>
            <a:rPr lang="zh-TW" altLang="en-US" sz="1800" dirty="0" smtClean="0"/>
            <a:t>教學規畫</a:t>
          </a:r>
          <a:endParaRPr lang="zh-TW" altLang="en-US" sz="1800" dirty="0"/>
        </a:p>
      </dgm:t>
    </dgm:pt>
    <dgm:pt modelId="{000D6E3B-331A-4F9D-A3C1-677A6C3D951A}" type="parTrans" cxnId="{4D50DADB-3BEF-46F5-ACC8-963FC621B8F8}">
      <dgm:prSet/>
      <dgm:spPr/>
      <dgm:t>
        <a:bodyPr/>
        <a:lstStyle/>
        <a:p>
          <a:endParaRPr lang="zh-TW" altLang="en-US"/>
        </a:p>
      </dgm:t>
    </dgm:pt>
    <dgm:pt modelId="{99A71364-E44C-4B2D-BE29-B398C8DBA1C2}" type="sibTrans" cxnId="{4D50DADB-3BEF-46F5-ACC8-963FC621B8F8}">
      <dgm:prSet/>
      <dgm:spPr/>
      <dgm:t>
        <a:bodyPr/>
        <a:lstStyle/>
        <a:p>
          <a:endParaRPr lang="zh-TW" altLang="en-US"/>
        </a:p>
      </dgm:t>
    </dgm:pt>
    <dgm:pt modelId="{EA142F5C-6B64-4EDC-9AD0-13450D4F147B}" type="pres">
      <dgm:prSet presAssocID="{C357D087-8317-45CF-86A3-3142DA398D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B20B27-9614-4970-A578-83BEAF312938}" type="pres">
      <dgm:prSet presAssocID="{C357D087-8317-45CF-86A3-3142DA398D41}" presName="dummyMaxCanvas" presStyleCnt="0">
        <dgm:presLayoutVars/>
      </dgm:prSet>
      <dgm:spPr/>
    </dgm:pt>
    <dgm:pt modelId="{3F551F08-64D7-499C-83F9-AEFA6EC21F14}" type="pres">
      <dgm:prSet presAssocID="{C357D087-8317-45CF-86A3-3142DA398D4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7CA83A-6B4F-468C-950B-512D548D95D4}" type="pres">
      <dgm:prSet presAssocID="{C357D087-8317-45CF-86A3-3142DA398D4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E18B99-BEFA-4C02-9248-63AD6F4CF352}" type="pres">
      <dgm:prSet presAssocID="{C357D087-8317-45CF-86A3-3142DA398D4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5761FF-0F29-43A4-8DC2-BBF00CB44E2E}" type="pres">
      <dgm:prSet presAssocID="{C357D087-8317-45CF-86A3-3142DA398D4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F718F6-DFF8-4AAE-968D-DF0000E1C2AC}" type="pres">
      <dgm:prSet presAssocID="{C357D087-8317-45CF-86A3-3142DA398D4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6BF759-45B7-4995-93EE-72AF2B1B7C27}" type="pres">
      <dgm:prSet presAssocID="{C357D087-8317-45CF-86A3-3142DA398D4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B1B414-EF2C-4AC4-B1E8-3479173AC9DB}" type="pres">
      <dgm:prSet presAssocID="{C357D087-8317-45CF-86A3-3142DA398D4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030CE5-E9B9-47EF-AA40-99F7E26A62C8}" type="pres">
      <dgm:prSet presAssocID="{C357D087-8317-45CF-86A3-3142DA398D4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52ECDC-B0D2-4112-8721-08C5609F53BA}" type="pres">
      <dgm:prSet presAssocID="{C357D087-8317-45CF-86A3-3142DA398D4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50B80F-4BAD-4A57-A838-025220DB3FA3}" type="pres">
      <dgm:prSet presAssocID="{C357D087-8317-45CF-86A3-3142DA398D4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C9FEF4-3622-4DAB-9820-BC670E4C7F9E}" type="pres">
      <dgm:prSet presAssocID="{C357D087-8317-45CF-86A3-3142DA398D4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50DADB-3BEF-46F5-ACC8-963FC621B8F8}" srcId="{C357D087-8317-45CF-86A3-3142DA398D41}" destId="{4C088116-8BA9-463D-AD5E-F2E1C38F981D}" srcOrd="3" destOrd="0" parTransId="{000D6E3B-331A-4F9D-A3C1-677A6C3D951A}" sibTransId="{99A71364-E44C-4B2D-BE29-B398C8DBA1C2}"/>
    <dgm:cxn modelId="{ACF4DE49-62E0-454A-9571-2FD3A0ACDFD0}" type="presOf" srcId="{C357D087-8317-45CF-86A3-3142DA398D41}" destId="{EA142F5C-6B64-4EDC-9AD0-13450D4F147B}" srcOrd="0" destOrd="0" presId="urn:microsoft.com/office/officeart/2005/8/layout/vProcess5"/>
    <dgm:cxn modelId="{A303BFDA-F2FE-41A2-A25D-68CDCF94379A}" type="presOf" srcId="{2D3BA085-9B82-4615-8B75-F839A53D2F3D}" destId="{AE6BF759-45B7-4995-93EE-72AF2B1B7C27}" srcOrd="0" destOrd="0" presId="urn:microsoft.com/office/officeart/2005/8/layout/vProcess5"/>
    <dgm:cxn modelId="{A46F33F7-D3D1-49AA-B071-FA728F7D828B}" type="presOf" srcId="{4C088116-8BA9-463D-AD5E-F2E1C38F981D}" destId="{3CC9FEF4-3622-4DAB-9820-BC670E4C7F9E}" srcOrd="1" destOrd="0" presId="urn:microsoft.com/office/officeart/2005/8/layout/vProcess5"/>
    <dgm:cxn modelId="{5E628D31-105E-4EB4-95F9-11865D960AC0}" type="presOf" srcId="{51A51403-E0BC-4AAD-867A-C1EFEA8E4A50}" destId="{C7030CE5-E9B9-47EF-AA40-99F7E26A62C8}" srcOrd="1" destOrd="0" presId="urn:microsoft.com/office/officeart/2005/8/layout/vProcess5"/>
    <dgm:cxn modelId="{A86F282C-942C-420C-A5D8-1CAE89F5DFE7}" type="presOf" srcId="{4C088116-8BA9-463D-AD5E-F2E1C38F981D}" destId="{EF5761FF-0F29-43A4-8DC2-BBF00CB44E2E}" srcOrd="0" destOrd="0" presId="urn:microsoft.com/office/officeart/2005/8/layout/vProcess5"/>
    <dgm:cxn modelId="{D7B23534-21C3-4A0B-81A6-0737689EBDFF}" type="presOf" srcId="{800597E1-A8B5-4061-80F0-50E0B5A82EFF}" destId="{E952ECDC-B0D2-4112-8721-08C5609F53BA}" srcOrd="1" destOrd="0" presId="urn:microsoft.com/office/officeart/2005/8/layout/vProcess5"/>
    <dgm:cxn modelId="{A8C44DAD-FD25-4C50-A023-C9ED5AAD283F}" type="presOf" srcId="{800597E1-A8B5-4061-80F0-50E0B5A82EFF}" destId="{357CA83A-6B4F-468C-950B-512D548D95D4}" srcOrd="0" destOrd="0" presId="urn:microsoft.com/office/officeart/2005/8/layout/vProcess5"/>
    <dgm:cxn modelId="{91BF30A7-E224-4300-AD2B-003F0469E4C9}" srcId="{C357D087-8317-45CF-86A3-3142DA398D41}" destId="{16CD6642-A323-4B69-90EB-22A9B182EC53}" srcOrd="2" destOrd="0" parTransId="{06B466AC-8693-46FE-93BA-4829A631CAE9}" sibTransId="{33626019-BC43-443C-AC21-1623AF93872D}"/>
    <dgm:cxn modelId="{D58E0E16-E1B4-4855-97F5-99D874831529}" type="presOf" srcId="{33626019-BC43-443C-AC21-1623AF93872D}" destId="{94B1B414-EF2C-4AC4-B1E8-3479173AC9DB}" srcOrd="0" destOrd="0" presId="urn:microsoft.com/office/officeart/2005/8/layout/vProcess5"/>
    <dgm:cxn modelId="{93DD0060-18C0-4755-AFA2-E374A7FE988E}" srcId="{C357D087-8317-45CF-86A3-3142DA398D41}" destId="{51A51403-E0BC-4AAD-867A-C1EFEA8E4A50}" srcOrd="0" destOrd="0" parTransId="{E7938CE9-189A-4AB1-8E78-EED8937F73D8}" sibTransId="{84E7B771-3FC8-46D7-B2F1-8C3E7F3D30EE}"/>
    <dgm:cxn modelId="{63F5CAC6-65AA-4D54-9E6E-F5669028864F}" srcId="{C357D087-8317-45CF-86A3-3142DA398D41}" destId="{800597E1-A8B5-4061-80F0-50E0B5A82EFF}" srcOrd="1" destOrd="0" parTransId="{DA762070-E280-4C64-A967-C431C7509647}" sibTransId="{2D3BA085-9B82-4615-8B75-F839A53D2F3D}"/>
    <dgm:cxn modelId="{2AE74A66-7E24-44E4-85B5-1C9E9E86EE8B}" type="presOf" srcId="{51A51403-E0BC-4AAD-867A-C1EFEA8E4A50}" destId="{3F551F08-64D7-499C-83F9-AEFA6EC21F14}" srcOrd="0" destOrd="0" presId="urn:microsoft.com/office/officeart/2005/8/layout/vProcess5"/>
    <dgm:cxn modelId="{7EDD169C-698B-4770-AA29-C8767A747DB3}" type="presOf" srcId="{16CD6642-A323-4B69-90EB-22A9B182EC53}" destId="{5050B80F-4BAD-4A57-A838-025220DB3FA3}" srcOrd="1" destOrd="0" presId="urn:microsoft.com/office/officeart/2005/8/layout/vProcess5"/>
    <dgm:cxn modelId="{FAF75DF6-0507-4E13-A6DE-918AC4FDD7F3}" type="presOf" srcId="{16CD6642-A323-4B69-90EB-22A9B182EC53}" destId="{B4E18B99-BEFA-4C02-9248-63AD6F4CF352}" srcOrd="0" destOrd="0" presId="urn:microsoft.com/office/officeart/2005/8/layout/vProcess5"/>
    <dgm:cxn modelId="{4CF7B267-08B5-4EED-8503-8917BC534C6F}" type="presOf" srcId="{84E7B771-3FC8-46D7-B2F1-8C3E7F3D30EE}" destId="{9FF718F6-DFF8-4AAE-968D-DF0000E1C2AC}" srcOrd="0" destOrd="0" presId="urn:microsoft.com/office/officeart/2005/8/layout/vProcess5"/>
    <dgm:cxn modelId="{CB701FC5-8D81-4647-A2EE-C51621745F48}" type="presParOf" srcId="{EA142F5C-6B64-4EDC-9AD0-13450D4F147B}" destId="{43B20B27-9614-4970-A578-83BEAF312938}" srcOrd="0" destOrd="0" presId="urn:microsoft.com/office/officeart/2005/8/layout/vProcess5"/>
    <dgm:cxn modelId="{1B8B0CE9-8E1F-4E04-8B61-3C47B88632A5}" type="presParOf" srcId="{EA142F5C-6B64-4EDC-9AD0-13450D4F147B}" destId="{3F551F08-64D7-499C-83F9-AEFA6EC21F14}" srcOrd="1" destOrd="0" presId="urn:microsoft.com/office/officeart/2005/8/layout/vProcess5"/>
    <dgm:cxn modelId="{AAD58EF5-8970-4B65-83E0-0AB9EAD32033}" type="presParOf" srcId="{EA142F5C-6B64-4EDC-9AD0-13450D4F147B}" destId="{357CA83A-6B4F-468C-950B-512D548D95D4}" srcOrd="2" destOrd="0" presId="urn:microsoft.com/office/officeart/2005/8/layout/vProcess5"/>
    <dgm:cxn modelId="{20F2B75D-533A-4F5C-B4AD-489EE113A115}" type="presParOf" srcId="{EA142F5C-6B64-4EDC-9AD0-13450D4F147B}" destId="{B4E18B99-BEFA-4C02-9248-63AD6F4CF352}" srcOrd="3" destOrd="0" presId="urn:microsoft.com/office/officeart/2005/8/layout/vProcess5"/>
    <dgm:cxn modelId="{03EEB156-F081-4BCC-8A7E-28E489AA0B5E}" type="presParOf" srcId="{EA142F5C-6B64-4EDC-9AD0-13450D4F147B}" destId="{EF5761FF-0F29-43A4-8DC2-BBF00CB44E2E}" srcOrd="4" destOrd="0" presId="urn:microsoft.com/office/officeart/2005/8/layout/vProcess5"/>
    <dgm:cxn modelId="{DD245585-811F-4928-9A93-5BF50B2FE9DF}" type="presParOf" srcId="{EA142F5C-6B64-4EDC-9AD0-13450D4F147B}" destId="{9FF718F6-DFF8-4AAE-968D-DF0000E1C2AC}" srcOrd="5" destOrd="0" presId="urn:microsoft.com/office/officeart/2005/8/layout/vProcess5"/>
    <dgm:cxn modelId="{0E4D388D-6928-4E20-86F7-8231B3FEFFF9}" type="presParOf" srcId="{EA142F5C-6B64-4EDC-9AD0-13450D4F147B}" destId="{AE6BF759-45B7-4995-93EE-72AF2B1B7C27}" srcOrd="6" destOrd="0" presId="urn:microsoft.com/office/officeart/2005/8/layout/vProcess5"/>
    <dgm:cxn modelId="{1495DF82-DB13-4D21-BD9D-F4B9FBFB2ADB}" type="presParOf" srcId="{EA142F5C-6B64-4EDC-9AD0-13450D4F147B}" destId="{94B1B414-EF2C-4AC4-B1E8-3479173AC9DB}" srcOrd="7" destOrd="0" presId="urn:microsoft.com/office/officeart/2005/8/layout/vProcess5"/>
    <dgm:cxn modelId="{0A4F172D-DC49-4C43-94CA-C9C354B6A750}" type="presParOf" srcId="{EA142F5C-6B64-4EDC-9AD0-13450D4F147B}" destId="{C7030CE5-E9B9-47EF-AA40-99F7E26A62C8}" srcOrd="8" destOrd="0" presId="urn:microsoft.com/office/officeart/2005/8/layout/vProcess5"/>
    <dgm:cxn modelId="{A40FA5C7-56E1-4EDD-95AD-72A88084E8B5}" type="presParOf" srcId="{EA142F5C-6B64-4EDC-9AD0-13450D4F147B}" destId="{E952ECDC-B0D2-4112-8721-08C5609F53BA}" srcOrd="9" destOrd="0" presId="urn:microsoft.com/office/officeart/2005/8/layout/vProcess5"/>
    <dgm:cxn modelId="{EEC15411-89B1-42A4-AB5D-E0AB414FCFAC}" type="presParOf" srcId="{EA142F5C-6B64-4EDC-9AD0-13450D4F147B}" destId="{5050B80F-4BAD-4A57-A838-025220DB3FA3}" srcOrd="10" destOrd="0" presId="urn:microsoft.com/office/officeart/2005/8/layout/vProcess5"/>
    <dgm:cxn modelId="{FD7386D8-C32E-4B05-A0F9-15222363C328}" type="presParOf" srcId="{EA142F5C-6B64-4EDC-9AD0-13450D4F147B}" destId="{3CC9FEF4-3622-4DAB-9820-BC670E4C7F9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409D2B-31AA-4D38-8024-719D1F94C65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87F16AF-701E-48A0-B5D2-1DD23B9E5CF9}">
      <dgm:prSet phldrT="[文字]"/>
      <dgm:spPr/>
      <dgm:t>
        <a:bodyPr/>
        <a:lstStyle/>
        <a:p>
          <a:r>
            <a:rPr lang="zh-TW" altLang="en-US" b="1" dirty="0" smtClean="0"/>
            <a:t>列印統計表</a:t>
          </a:r>
          <a:endParaRPr lang="zh-TW" altLang="en-US" b="1" dirty="0"/>
        </a:p>
      </dgm:t>
    </dgm:pt>
    <dgm:pt modelId="{72601922-50CD-4C44-A110-2C2AA8B52F97}" type="parTrans" cxnId="{E6E8528E-271D-4454-87BD-8AAE78AD88C0}">
      <dgm:prSet/>
      <dgm:spPr/>
      <dgm:t>
        <a:bodyPr/>
        <a:lstStyle/>
        <a:p>
          <a:endParaRPr lang="zh-TW" altLang="en-US" b="1"/>
        </a:p>
      </dgm:t>
    </dgm:pt>
    <dgm:pt modelId="{6AC51945-8250-4CCD-B331-86052E9ADD36}" type="sibTrans" cxnId="{E6E8528E-271D-4454-87BD-8AAE78AD88C0}">
      <dgm:prSet/>
      <dgm:spPr/>
      <dgm:t>
        <a:bodyPr/>
        <a:lstStyle/>
        <a:p>
          <a:endParaRPr lang="zh-TW" altLang="en-US" b="1"/>
        </a:p>
      </dgm:t>
    </dgm:pt>
    <dgm:pt modelId="{04BF9C2C-410D-4501-BE7A-D381195F5D4B}">
      <dgm:prSet phldrT="[文字]"/>
      <dgm:spPr/>
      <dgm:t>
        <a:bodyPr/>
        <a:lstStyle/>
        <a:p>
          <a:r>
            <a:rPr lang="zh-TW" altLang="en-US" b="1" dirty="0" smtClean="0"/>
            <a:t>找對應教材</a:t>
          </a:r>
          <a:endParaRPr lang="zh-TW" altLang="en-US" b="1" dirty="0"/>
        </a:p>
      </dgm:t>
    </dgm:pt>
    <dgm:pt modelId="{29AC7647-9868-4FFB-892A-810809D150A8}" type="parTrans" cxnId="{6A98C39F-81FD-41C4-B0EE-7F56CBD90E45}">
      <dgm:prSet/>
      <dgm:spPr/>
      <dgm:t>
        <a:bodyPr/>
        <a:lstStyle/>
        <a:p>
          <a:endParaRPr lang="zh-TW" altLang="en-US" b="1"/>
        </a:p>
      </dgm:t>
    </dgm:pt>
    <dgm:pt modelId="{08D9014E-8511-49FE-BC7E-856DB49704FB}" type="sibTrans" cxnId="{6A98C39F-81FD-41C4-B0EE-7F56CBD90E45}">
      <dgm:prSet/>
      <dgm:spPr/>
      <dgm:t>
        <a:bodyPr/>
        <a:lstStyle/>
        <a:p>
          <a:endParaRPr lang="zh-TW" altLang="en-US" b="1"/>
        </a:p>
      </dgm:t>
    </dgm:pt>
    <dgm:pt modelId="{8DBA78CD-BCBD-4169-B952-72B2AB2A6A76}" type="pres">
      <dgm:prSet presAssocID="{AA409D2B-31AA-4D38-8024-719D1F94C6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EF511A5-2E8B-420D-BA6F-82D7800AB0B2}" type="pres">
      <dgm:prSet presAssocID="{AA409D2B-31AA-4D38-8024-719D1F94C65C}" presName="dummyMaxCanvas" presStyleCnt="0">
        <dgm:presLayoutVars/>
      </dgm:prSet>
      <dgm:spPr/>
    </dgm:pt>
    <dgm:pt modelId="{5C9A12C2-8D1E-4A43-8F89-1106AABDC220}" type="pres">
      <dgm:prSet presAssocID="{AA409D2B-31AA-4D38-8024-719D1F94C65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446BE3-EE18-4127-BAAA-61B5A22D8047}" type="pres">
      <dgm:prSet presAssocID="{AA409D2B-31AA-4D38-8024-719D1F94C65C}" presName="TwoNodes_2" presStyleLbl="node1" presStyleIdx="1" presStyleCnt="2" custScaleX="92870" custScaleY="1068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A80B59-CD71-42C3-91A9-947F25B74BE7}" type="pres">
      <dgm:prSet presAssocID="{AA409D2B-31AA-4D38-8024-719D1F94C65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6485CB-84A5-430A-9352-87FB2EE2B56C}" type="pres">
      <dgm:prSet presAssocID="{AA409D2B-31AA-4D38-8024-719D1F94C65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E9E382-C05B-4F93-8793-69766A596B82}" type="pres">
      <dgm:prSet presAssocID="{AA409D2B-31AA-4D38-8024-719D1F94C65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98C39F-81FD-41C4-B0EE-7F56CBD90E45}" srcId="{AA409D2B-31AA-4D38-8024-719D1F94C65C}" destId="{04BF9C2C-410D-4501-BE7A-D381195F5D4B}" srcOrd="1" destOrd="0" parTransId="{29AC7647-9868-4FFB-892A-810809D150A8}" sibTransId="{08D9014E-8511-49FE-BC7E-856DB49704FB}"/>
    <dgm:cxn modelId="{762B4D19-9E74-4A16-B826-113C47ACAFA3}" type="presOf" srcId="{04BF9C2C-410D-4501-BE7A-D381195F5D4B}" destId="{70E9E382-C05B-4F93-8793-69766A596B82}" srcOrd="1" destOrd="0" presId="urn:microsoft.com/office/officeart/2005/8/layout/vProcess5"/>
    <dgm:cxn modelId="{3D6E4AE9-EC6E-48B0-8C13-100C3E7AC5CC}" type="presOf" srcId="{E87F16AF-701E-48A0-B5D2-1DD23B9E5CF9}" destId="{5C9A12C2-8D1E-4A43-8F89-1106AABDC220}" srcOrd="0" destOrd="0" presId="urn:microsoft.com/office/officeart/2005/8/layout/vProcess5"/>
    <dgm:cxn modelId="{1C70E020-A9D3-4D36-B1AF-3D1D1D5702FD}" type="presOf" srcId="{04BF9C2C-410D-4501-BE7A-D381195F5D4B}" destId="{43446BE3-EE18-4127-BAAA-61B5A22D8047}" srcOrd="0" destOrd="0" presId="urn:microsoft.com/office/officeart/2005/8/layout/vProcess5"/>
    <dgm:cxn modelId="{E6E8528E-271D-4454-87BD-8AAE78AD88C0}" srcId="{AA409D2B-31AA-4D38-8024-719D1F94C65C}" destId="{E87F16AF-701E-48A0-B5D2-1DD23B9E5CF9}" srcOrd="0" destOrd="0" parTransId="{72601922-50CD-4C44-A110-2C2AA8B52F97}" sibTransId="{6AC51945-8250-4CCD-B331-86052E9ADD36}"/>
    <dgm:cxn modelId="{8380B07D-B861-4A72-A19E-C3CA4721FC44}" type="presOf" srcId="{6AC51945-8250-4CCD-B331-86052E9ADD36}" destId="{A1A80B59-CD71-42C3-91A9-947F25B74BE7}" srcOrd="0" destOrd="0" presId="urn:microsoft.com/office/officeart/2005/8/layout/vProcess5"/>
    <dgm:cxn modelId="{3E5399AA-E5B2-4856-9760-B8B8176FF6AA}" type="presOf" srcId="{E87F16AF-701E-48A0-B5D2-1DD23B9E5CF9}" destId="{296485CB-84A5-430A-9352-87FB2EE2B56C}" srcOrd="1" destOrd="0" presId="urn:microsoft.com/office/officeart/2005/8/layout/vProcess5"/>
    <dgm:cxn modelId="{CB8B326A-F20D-4FA6-AD60-0BD966EC2745}" type="presOf" srcId="{AA409D2B-31AA-4D38-8024-719D1F94C65C}" destId="{8DBA78CD-BCBD-4169-B952-72B2AB2A6A76}" srcOrd="0" destOrd="0" presId="urn:microsoft.com/office/officeart/2005/8/layout/vProcess5"/>
    <dgm:cxn modelId="{1FF161E0-61AA-4BE3-90E4-B023B9152E1A}" type="presParOf" srcId="{8DBA78CD-BCBD-4169-B952-72B2AB2A6A76}" destId="{AEF511A5-2E8B-420D-BA6F-82D7800AB0B2}" srcOrd="0" destOrd="0" presId="urn:microsoft.com/office/officeart/2005/8/layout/vProcess5"/>
    <dgm:cxn modelId="{845677BB-71AF-438A-B39B-466F87577413}" type="presParOf" srcId="{8DBA78CD-BCBD-4169-B952-72B2AB2A6A76}" destId="{5C9A12C2-8D1E-4A43-8F89-1106AABDC220}" srcOrd="1" destOrd="0" presId="urn:microsoft.com/office/officeart/2005/8/layout/vProcess5"/>
    <dgm:cxn modelId="{8A2508BE-9DAE-4200-88F1-D94697CF9F99}" type="presParOf" srcId="{8DBA78CD-BCBD-4169-B952-72B2AB2A6A76}" destId="{43446BE3-EE18-4127-BAAA-61B5A22D8047}" srcOrd="2" destOrd="0" presId="urn:microsoft.com/office/officeart/2005/8/layout/vProcess5"/>
    <dgm:cxn modelId="{52CAB2EC-4FCB-4439-A932-39AFCFEE2F92}" type="presParOf" srcId="{8DBA78CD-BCBD-4169-B952-72B2AB2A6A76}" destId="{A1A80B59-CD71-42C3-91A9-947F25B74BE7}" srcOrd="3" destOrd="0" presId="urn:microsoft.com/office/officeart/2005/8/layout/vProcess5"/>
    <dgm:cxn modelId="{8FB4AD0D-9155-48E1-85B3-02633A97C103}" type="presParOf" srcId="{8DBA78CD-BCBD-4169-B952-72B2AB2A6A76}" destId="{296485CB-84A5-430A-9352-87FB2EE2B56C}" srcOrd="4" destOrd="0" presId="urn:microsoft.com/office/officeart/2005/8/layout/vProcess5"/>
    <dgm:cxn modelId="{CE9516CE-0964-4E51-88A3-6079515011FC}" type="presParOf" srcId="{8DBA78CD-BCBD-4169-B952-72B2AB2A6A76}" destId="{70E9E382-C05B-4F93-8793-69766A596B8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B5098E-83E2-4ACB-BF8A-07D0ED5139B0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1FE4DE7-F8C7-447C-B0FA-949E973F24E4}">
      <dgm:prSet phldrT="[文字]" custT="1"/>
      <dgm:spPr/>
      <dgm:t>
        <a:bodyPr/>
        <a:lstStyle/>
        <a:p>
          <a:r>
            <a:rPr lang="zh-TW" altLang="en-US" sz="2000" b="1" dirty="0" smtClean="0"/>
            <a:t>學習診斷</a:t>
          </a:r>
          <a:endParaRPr lang="zh-TW" altLang="en-US" sz="2000" b="1" dirty="0"/>
        </a:p>
      </dgm:t>
    </dgm:pt>
    <dgm:pt modelId="{37C833A7-AF3A-4E9A-8C96-1FD22D47B2FA}" type="parTrans" cxnId="{6822B32C-478F-4AFF-B80B-F839E3D0D66E}">
      <dgm:prSet/>
      <dgm:spPr/>
      <dgm:t>
        <a:bodyPr/>
        <a:lstStyle/>
        <a:p>
          <a:endParaRPr lang="zh-TW" altLang="en-US"/>
        </a:p>
      </dgm:t>
    </dgm:pt>
    <dgm:pt modelId="{481ECA7B-D6E7-4A14-B005-6682058A91DA}" type="sibTrans" cxnId="{6822B32C-478F-4AFF-B80B-F839E3D0D66E}">
      <dgm:prSet/>
      <dgm:spPr/>
      <dgm:t>
        <a:bodyPr/>
        <a:lstStyle/>
        <a:p>
          <a:endParaRPr lang="zh-TW" altLang="en-US"/>
        </a:p>
      </dgm:t>
    </dgm:pt>
    <dgm:pt modelId="{24B1C08A-273D-4D00-978D-A6FEFCA45123}">
      <dgm:prSet phldrT="[文字]" custT="1"/>
      <dgm:spPr/>
      <dgm:t>
        <a:bodyPr/>
        <a:lstStyle/>
        <a:p>
          <a:r>
            <a:rPr lang="zh-TW" altLang="en-US" sz="1800" dirty="0" smtClean="0"/>
            <a:t>測驗結果報告</a:t>
          </a:r>
          <a:r>
            <a:rPr lang="en-US" altLang="zh-TW" sz="1800" dirty="0" smtClean="0"/>
            <a:t>  </a:t>
          </a:r>
          <a:endParaRPr lang="zh-TW" altLang="en-US" sz="1800" dirty="0"/>
        </a:p>
      </dgm:t>
    </dgm:pt>
    <dgm:pt modelId="{DD922125-7D96-40FA-80FF-A5BEAADB497E}" type="parTrans" cxnId="{38C53A90-C4D2-4E86-9EC6-A1F9947B7EA3}">
      <dgm:prSet/>
      <dgm:spPr/>
      <dgm:t>
        <a:bodyPr/>
        <a:lstStyle/>
        <a:p>
          <a:endParaRPr lang="zh-TW" altLang="en-US"/>
        </a:p>
      </dgm:t>
    </dgm:pt>
    <dgm:pt modelId="{646016E0-E57F-4A62-9984-CC1FB498E34F}" type="sibTrans" cxnId="{38C53A90-C4D2-4E86-9EC6-A1F9947B7EA3}">
      <dgm:prSet/>
      <dgm:spPr/>
      <dgm:t>
        <a:bodyPr/>
        <a:lstStyle/>
        <a:p>
          <a:endParaRPr lang="zh-TW" altLang="en-US"/>
        </a:p>
      </dgm:t>
    </dgm:pt>
    <dgm:pt modelId="{A97A1342-08D2-4DF0-A246-920559D90C94}">
      <dgm:prSet phldrT="[文字]" custT="1"/>
      <dgm:spPr/>
      <dgm:t>
        <a:bodyPr/>
        <a:lstStyle/>
        <a:p>
          <a:r>
            <a:rPr lang="zh-TW" altLang="en-US" sz="1800" dirty="0" smtClean="0"/>
            <a:t>統計分析</a:t>
          </a:r>
          <a:endParaRPr lang="zh-TW" altLang="en-US" sz="1800" dirty="0"/>
        </a:p>
      </dgm:t>
    </dgm:pt>
    <dgm:pt modelId="{F016D946-CB5B-4A04-B451-432621F6D3FB}" type="parTrans" cxnId="{2556568A-68CB-4F47-8724-D8A6B07221AD}">
      <dgm:prSet/>
      <dgm:spPr/>
      <dgm:t>
        <a:bodyPr/>
        <a:lstStyle/>
        <a:p>
          <a:endParaRPr lang="zh-TW" altLang="en-US"/>
        </a:p>
      </dgm:t>
    </dgm:pt>
    <dgm:pt modelId="{0742EF88-2E32-4DC8-9107-6E2AF63ACEB9}" type="sibTrans" cxnId="{2556568A-68CB-4F47-8724-D8A6B07221AD}">
      <dgm:prSet/>
      <dgm:spPr/>
      <dgm:t>
        <a:bodyPr/>
        <a:lstStyle/>
        <a:p>
          <a:endParaRPr lang="zh-TW" altLang="en-US"/>
        </a:p>
      </dgm:t>
    </dgm:pt>
    <dgm:pt modelId="{44071F47-63AD-4B25-B873-2D7BBFE3E2B9}">
      <dgm:prSet phldrT="[文字]" custT="1"/>
      <dgm:spPr/>
      <dgm:t>
        <a:bodyPr/>
        <a:lstStyle/>
        <a:p>
          <a:r>
            <a:rPr lang="zh-TW" altLang="en-US" sz="2000" b="1" dirty="0" smtClean="0"/>
            <a:t>錯誤題目指導說明</a:t>
          </a:r>
          <a:endParaRPr lang="zh-TW" altLang="en-US" sz="2000" b="1" dirty="0"/>
        </a:p>
      </dgm:t>
    </dgm:pt>
    <dgm:pt modelId="{2E72F816-1244-4D0C-A0CB-4254CCF5FF32}" type="parTrans" cxnId="{AD3EEEB7-B9FD-44FD-BC5E-0966C00B015F}">
      <dgm:prSet/>
      <dgm:spPr/>
      <dgm:t>
        <a:bodyPr/>
        <a:lstStyle/>
        <a:p>
          <a:endParaRPr lang="zh-TW" altLang="en-US"/>
        </a:p>
      </dgm:t>
    </dgm:pt>
    <dgm:pt modelId="{E1FC4354-F8C6-45AF-BF45-A6167AE6C7E2}" type="sibTrans" cxnId="{AD3EEEB7-B9FD-44FD-BC5E-0966C00B015F}">
      <dgm:prSet/>
      <dgm:spPr/>
      <dgm:t>
        <a:bodyPr/>
        <a:lstStyle/>
        <a:p>
          <a:endParaRPr lang="zh-TW" altLang="en-US"/>
        </a:p>
      </dgm:t>
    </dgm:pt>
    <dgm:pt modelId="{77267CBF-BD4C-4142-A2E7-7424576FC804}">
      <dgm:prSet phldrT="[文字]" custT="1"/>
      <dgm:spPr/>
      <dgm:t>
        <a:bodyPr/>
        <a:lstStyle/>
        <a:p>
          <a:r>
            <a:rPr lang="zh-TW" altLang="en-US" sz="1800" dirty="0" smtClean="0"/>
            <a:t>對應題目教材</a:t>
          </a:r>
          <a:endParaRPr lang="zh-TW" altLang="en-US" sz="1800" dirty="0"/>
        </a:p>
      </dgm:t>
    </dgm:pt>
    <dgm:pt modelId="{EFBED68A-827B-44F5-852E-B5ED8F7B2C36}" type="parTrans" cxnId="{3AACD3C7-C3D6-4106-88FE-501DD939A005}">
      <dgm:prSet/>
      <dgm:spPr/>
      <dgm:t>
        <a:bodyPr/>
        <a:lstStyle/>
        <a:p>
          <a:endParaRPr lang="zh-TW" altLang="en-US"/>
        </a:p>
      </dgm:t>
    </dgm:pt>
    <dgm:pt modelId="{3E517592-FB77-4A97-AB2D-B030D757640A}" type="sibTrans" cxnId="{3AACD3C7-C3D6-4106-88FE-501DD939A005}">
      <dgm:prSet/>
      <dgm:spPr/>
      <dgm:t>
        <a:bodyPr/>
        <a:lstStyle/>
        <a:p>
          <a:endParaRPr lang="zh-TW" altLang="en-US"/>
        </a:p>
      </dgm:t>
    </dgm:pt>
    <dgm:pt modelId="{2B339A7B-BBC9-4D21-8D45-93B7EEF71D02}">
      <dgm:prSet phldrT="[文字]" custT="1"/>
      <dgm:spPr/>
      <dgm:t>
        <a:bodyPr/>
        <a:lstStyle/>
        <a:p>
          <a:r>
            <a:rPr lang="zh-TW" altLang="en-US" sz="2000" b="1" dirty="0" smtClean="0"/>
            <a:t>課程教學</a:t>
          </a:r>
          <a:endParaRPr lang="zh-TW" altLang="en-US" sz="2000" b="1" dirty="0"/>
        </a:p>
      </dgm:t>
    </dgm:pt>
    <dgm:pt modelId="{BAE8E475-B0B7-40E4-8ADE-F00946AAF0FD}" type="parTrans" cxnId="{4E0D05D7-C0C3-4A80-B321-1E377102C71E}">
      <dgm:prSet/>
      <dgm:spPr/>
      <dgm:t>
        <a:bodyPr/>
        <a:lstStyle/>
        <a:p>
          <a:endParaRPr lang="zh-TW" altLang="en-US"/>
        </a:p>
      </dgm:t>
    </dgm:pt>
    <dgm:pt modelId="{06ED21A8-F7D0-406C-90A3-DF555150065F}" type="sibTrans" cxnId="{4E0D05D7-C0C3-4A80-B321-1E377102C71E}">
      <dgm:prSet/>
      <dgm:spPr/>
      <dgm:t>
        <a:bodyPr/>
        <a:lstStyle/>
        <a:p>
          <a:endParaRPr lang="zh-TW" altLang="en-US"/>
        </a:p>
      </dgm:t>
    </dgm:pt>
    <dgm:pt modelId="{09CE7A7C-3105-448C-A7E6-4C23285273B8}">
      <dgm:prSet phldrT="[文字]" custT="1"/>
      <dgm:spPr/>
      <dgm:t>
        <a:bodyPr/>
        <a:lstStyle/>
        <a:p>
          <a:r>
            <a:rPr lang="zh-TW" altLang="en-US" sz="1800" dirty="0" smtClean="0"/>
            <a:t>字詞教學</a:t>
          </a:r>
          <a:endParaRPr lang="zh-TW" altLang="en-US" sz="1800" dirty="0"/>
        </a:p>
      </dgm:t>
    </dgm:pt>
    <dgm:pt modelId="{324FF9F2-CFEB-4DD6-8856-A778D551A207}" type="parTrans" cxnId="{A54AE7E5-6D51-49E8-A95A-4DC6B4DF3F9C}">
      <dgm:prSet/>
      <dgm:spPr/>
      <dgm:t>
        <a:bodyPr/>
        <a:lstStyle/>
        <a:p>
          <a:endParaRPr lang="zh-TW" altLang="en-US"/>
        </a:p>
      </dgm:t>
    </dgm:pt>
    <dgm:pt modelId="{0382C2FB-8A2E-4981-B641-F641086E7D7D}" type="sibTrans" cxnId="{A54AE7E5-6D51-49E8-A95A-4DC6B4DF3F9C}">
      <dgm:prSet/>
      <dgm:spPr/>
      <dgm:t>
        <a:bodyPr/>
        <a:lstStyle/>
        <a:p>
          <a:endParaRPr lang="zh-TW" altLang="en-US"/>
        </a:p>
      </dgm:t>
    </dgm:pt>
    <dgm:pt modelId="{0D16CB8F-DDD8-4B29-87E4-6DE1A6B77D0E}">
      <dgm:prSet phldrT="[文字]" custT="1"/>
      <dgm:spPr/>
      <dgm:t>
        <a:bodyPr/>
        <a:lstStyle/>
        <a:p>
          <a:r>
            <a:rPr lang="zh-TW" altLang="en-US" sz="1800" dirty="0" smtClean="0"/>
            <a:t>句段教學</a:t>
          </a:r>
          <a:endParaRPr lang="zh-TW" altLang="en-US" sz="1800" dirty="0"/>
        </a:p>
      </dgm:t>
    </dgm:pt>
    <dgm:pt modelId="{BB9FCBA1-A062-4171-B843-3570C59DFF42}" type="parTrans" cxnId="{2E06FC49-1852-4A92-AC15-38B1B70ED0BB}">
      <dgm:prSet/>
      <dgm:spPr/>
      <dgm:t>
        <a:bodyPr/>
        <a:lstStyle/>
        <a:p>
          <a:endParaRPr lang="zh-TW" altLang="en-US"/>
        </a:p>
      </dgm:t>
    </dgm:pt>
    <dgm:pt modelId="{27A9A94A-EF95-42A3-81C2-3C3D659BFA53}" type="sibTrans" cxnId="{2E06FC49-1852-4A92-AC15-38B1B70ED0BB}">
      <dgm:prSet/>
      <dgm:spPr/>
      <dgm:t>
        <a:bodyPr/>
        <a:lstStyle/>
        <a:p>
          <a:endParaRPr lang="zh-TW" altLang="en-US"/>
        </a:p>
      </dgm:t>
    </dgm:pt>
    <dgm:pt modelId="{B1E02C30-55B8-482C-A75C-97AD4C2E2B27}">
      <dgm:prSet phldrT="[文字]" custT="1"/>
      <dgm:spPr/>
      <dgm:t>
        <a:bodyPr/>
        <a:lstStyle/>
        <a:p>
          <a:r>
            <a:rPr lang="zh-TW" altLang="en-US" sz="1800" dirty="0" smtClean="0"/>
            <a:t>篇章理解</a:t>
          </a:r>
          <a:endParaRPr lang="zh-TW" altLang="en-US" sz="1800" dirty="0"/>
        </a:p>
      </dgm:t>
    </dgm:pt>
    <dgm:pt modelId="{B50C600D-D420-464D-BC32-0EF6722AE55F}" type="parTrans" cxnId="{3A41A8B8-FDCC-4E8D-B99A-61EC93EC4869}">
      <dgm:prSet/>
      <dgm:spPr/>
      <dgm:t>
        <a:bodyPr/>
        <a:lstStyle/>
        <a:p>
          <a:endParaRPr lang="zh-TW" altLang="en-US"/>
        </a:p>
      </dgm:t>
    </dgm:pt>
    <dgm:pt modelId="{6C5DEB3D-D902-449A-8C5D-3C3EAA250910}" type="sibTrans" cxnId="{3A41A8B8-FDCC-4E8D-B99A-61EC93EC4869}">
      <dgm:prSet/>
      <dgm:spPr/>
      <dgm:t>
        <a:bodyPr/>
        <a:lstStyle/>
        <a:p>
          <a:endParaRPr lang="zh-TW" altLang="en-US"/>
        </a:p>
      </dgm:t>
    </dgm:pt>
    <dgm:pt modelId="{87F4778F-96C9-48DD-82FC-E100CB75EF08}">
      <dgm:prSet phldrT="[文字]" custT="1"/>
      <dgm:spPr/>
      <dgm:t>
        <a:bodyPr/>
        <a:lstStyle/>
        <a:p>
          <a:r>
            <a:rPr lang="zh-TW" altLang="en-US" sz="1800" dirty="0" smtClean="0"/>
            <a:t>課程計畫</a:t>
          </a:r>
          <a:endParaRPr lang="zh-TW" altLang="en-US" sz="1800" dirty="0"/>
        </a:p>
      </dgm:t>
    </dgm:pt>
    <dgm:pt modelId="{E66C39A0-805E-4DC7-986F-C02456A3776E}" type="parTrans" cxnId="{5D0DA20E-CEB6-4F9F-AAF4-EE6BC0D20E6A}">
      <dgm:prSet/>
      <dgm:spPr/>
      <dgm:t>
        <a:bodyPr/>
        <a:lstStyle/>
        <a:p>
          <a:endParaRPr lang="zh-TW" altLang="en-US"/>
        </a:p>
      </dgm:t>
    </dgm:pt>
    <dgm:pt modelId="{0CAFC366-D590-4EF1-BA3D-FFFC9CE69668}" type="sibTrans" cxnId="{5D0DA20E-CEB6-4F9F-AAF4-EE6BC0D20E6A}">
      <dgm:prSet/>
      <dgm:spPr/>
      <dgm:t>
        <a:bodyPr/>
        <a:lstStyle/>
        <a:p>
          <a:endParaRPr lang="zh-TW" altLang="en-US"/>
        </a:p>
      </dgm:t>
    </dgm:pt>
    <dgm:pt modelId="{CD7FDECE-0AB9-450A-AADA-D4BB76ABD5D3}">
      <dgm:prSet phldrT="[文字]" custT="1"/>
      <dgm:spPr/>
      <dgm:t>
        <a:bodyPr/>
        <a:lstStyle/>
        <a:p>
          <a:r>
            <a:rPr lang="zh-TW" altLang="en-US" sz="1800" dirty="0" smtClean="0"/>
            <a:t>明確教學目標</a:t>
          </a:r>
          <a:endParaRPr lang="zh-TW" altLang="en-US" sz="1800" dirty="0"/>
        </a:p>
      </dgm:t>
    </dgm:pt>
    <dgm:pt modelId="{5BA8F552-18B2-45FE-9645-1CC0A16B512F}" type="parTrans" cxnId="{BF07F878-E650-4B4C-8754-645A816DE116}">
      <dgm:prSet/>
      <dgm:spPr/>
      <dgm:t>
        <a:bodyPr/>
        <a:lstStyle/>
        <a:p>
          <a:endParaRPr lang="zh-TW" altLang="en-US"/>
        </a:p>
      </dgm:t>
    </dgm:pt>
    <dgm:pt modelId="{955539AB-11E7-49F4-8B02-226ED5C23796}" type="sibTrans" cxnId="{BF07F878-E650-4B4C-8754-645A816DE116}">
      <dgm:prSet/>
      <dgm:spPr/>
      <dgm:t>
        <a:bodyPr/>
        <a:lstStyle/>
        <a:p>
          <a:endParaRPr lang="zh-TW" altLang="en-US"/>
        </a:p>
      </dgm:t>
    </dgm:pt>
    <dgm:pt modelId="{C7F53B74-25F3-49DC-88B9-009B822FB4A1}" type="pres">
      <dgm:prSet presAssocID="{8AB5098E-83E2-4ACB-BF8A-07D0ED5139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ED8F93-DE8E-4447-ACB3-70CC29B817E9}" type="pres">
      <dgm:prSet presAssocID="{71FE4DE7-F8C7-447C-B0FA-949E973F24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39D06B-5B6D-4DE3-95E1-943F943E2E6A}" type="pres">
      <dgm:prSet presAssocID="{481ECA7B-D6E7-4A14-B005-6682058A91DA}" presName="sibTrans" presStyleCnt="0"/>
      <dgm:spPr/>
      <dgm:t>
        <a:bodyPr/>
        <a:lstStyle/>
        <a:p>
          <a:endParaRPr lang="zh-TW" altLang="en-US"/>
        </a:p>
      </dgm:t>
    </dgm:pt>
    <dgm:pt modelId="{9CA882B5-0C56-41EC-90B3-9C226E362ACD}" type="pres">
      <dgm:prSet presAssocID="{44071F47-63AD-4B25-B873-2D7BBFE3E2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ED7B36-7711-4111-A99D-EC77C3BA95DC}" type="pres">
      <dgm:prSet presAssocID="{E1FC4354-F8C6-45AF-BF45-A6167AE6C7E2}" presName="sibTrans" presStyleCnt="0"/>
      <dgm:spPr/>
      <dgm:t>
        <a:bodyPr/>
        <a:lstStyle/>
        <a:p>
          <a:endParaRPr lang="zh-TW" altLang="en-US"/>
        </a:p>
      </dgm:t>
    </dgm:pt>
    <dgm:pt modelId="{9EB62FAC-5421-40CC-884F-7B22C28D2B3B}" type="pres">
      <dgm:prSet presAssocID="{2B339A7B-BBC9-4D21-8D45-93B7EEF71D02}" presName="node" presStyleLbl="node1" presStyleIdx="2" presStyleCnt="3" custLinFactNeighborX="5618" custLinFactNeighborY="26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155F1D-8BA5-4DBB-B87A-CF4F581E21B9}" type="presOf" srcId="{71FE4DE7-F8C7-447C-B0FA-949E973F24E4}" destId="{96ED8F93-DE8E-4447-ACB3-70CC29B817E9}" srcOrd="0" destOrd="0" presId="urn:microsoft.com/office/officeart/2005/8/layout/hList6"/>
    <dgm:cxn modelId="{3AACD3C7-C3D6-4106-88FE-501DD939A005}" srcId="{44071F47-63AD-4B25-B873-2D7BBFE3E2B9}" destId="{77267CBF-BD4C-4142-A2E7-7424576FC804}" srcOrd="0" destOrd="0" parTransId="{EFBED68A-827B-44F5-852E-B5ED8F7B2C36}" sibTransId="{3E517592-FB77-4A97-AB2D-B030D757640A}"/>
    <dgm:cxn modelId="{0A04D59E-2396-42D7-8255-B3265181350D}" type="presOf" srcId="{CD7FDECE-0AB9-450A-AADA-D4BB76ABD5D3}" destId="{9CA882B5-0C56-41EC-90B3-9C226E362ACD}" srcOrd="0" destOrd="2" presId="urn:microsoft.com/office/officeart/2005/8/layout/hList6"/>
    <dgm:cxn modelId="{4F534719-2D5B-4AB8-AFD4-0E9C79AE54ED}" type="presOf" srcId="{0D16CB8F-DDD8-4B29-87E4-6DE1A6B77D0E}" destId="{9EB62FAC-5421-40CC-884F-7B22C28D2B3B}" srcOrd="0" destOrd="2" presId="urn:microsoft.com/office/officeart/2005/8/layout/hList6"/>
    <dgm:cxn modelId="{2556568A-68CB-4F47-8724-D8A6B07221AD}" srcId="{71FE4DE7-F8C7-447C-B0FA-949E973F24E4}" destId="{A97A1342-08D2-4DF0-A246-920559D90C94}" srcOrd="1" destOrd="0" parTransId="{F016D946-CB5B-4A04-B451-432621F6D3FB}" sibTransId="{0742EF88-2E32-4DC8-9107-6E2AF63ACEB9}"/>
    <dgm:cxn modelId="{BF07F878-E650-4B4C-8754-645A816DE116}" srcId="{44071F47-63AD-4B25-B873-2D7BBFE3E2B9}" destId="{CD7FDECE-0AB9-450A-AADA-D4BB76ABD5D3}" srcOrd="1" destOrd="0" parTransId="{5BA8F552-18B2-45FE-9645-1CC0A16B512F}" sibTransId="{955539AB-11E7-49F4-8B02-226ED5C23796}"/>
    <dgm:cxn modelId="{D6FA58D9-5EEF-4E45-BA58-7A68B3A978F8}" type="presOf" srcId="{44071F47-63AD-4B25-B873-2D7BBFE3E2B9}" destId="{9CA882B5-0C56-41EC-90B3-9C226E362ACD}" srcOrd="0" destOrd="0" presId="urn:microsoft.com/office/officeart/2005/8/layout/hList6"/>
    <dgm:cxn modelId="{4E0D05D7-C0C3-4A80-B321-1E377102C71E}" srcId="{8AB5098E-83E2-4ACB-BF8A-07D0ED5139B0}" destId="{2B339A7B-BBC9-4D21-8D45-93B7EEF71D02}" srcOrd="2" destOrd="0" parTransId="{BAE8E475-B0B7-40E4-8ADE-F00946AAF0FD}" sibTransId="{06ED21A8-F7D0-406C-90A3-DF555150065F}"/>
    <dgm:cxn modelId="{FB0D4609-A5E2-4DF0-8FFB-4349DD29D222}" type="presOf" srcId="{77267CBF-BD4C-4142-A2E7-7424576FC804}" destId="{9CA882B5-0C56-41EC-90B3-9C226E362ACD}" srcOrd="0" destOrd="1" presId="urn:microsoft.com/office/officeart/2005/8/layout/hList6"/>
    <dgm:cxn modelId="{6822B32C-478F-4AFF-B80B-F839E3D0D66E}" srcId="{8AB5098E-83E2-4ACB-BF8A-07D0ED5139B0}" destId="{71FE4DE7-F8C7-447C-B0FA-949E973F24E4}" srcOrd="0" destOrd="0" parTransId="{37C833A7-AF3A-4E9A-8C96-1FD22D47B2FA}" sibTransId="{481ECA7B-D6E7-4A14-B005-6682058A91DA}"/>
    <dgm:cxn modelId="{F821A9EB-5C2A-4AD9-B1F0-1125AF1C3A88}" type="presOf" srcId="{2B339A7B-BBC9-4D21-8D45-93B7EEF71D02}" destId="{9EB62FAC-5421-40CC-884F-7B22C28D2B3B}" srcOrd="0" destOrd="0" presId="urn:microsoft.com/office/officeart/2005/8/layout/hList6"/>
    <dgm:cxn modelId="{38C53A90-C4D2-4E86-9EC6-A1F9947B7EA3}" srcId="{71FE4DE7-F8C7-447C-B0FA-949E973F24E4}" destId="{24B1C08A-273D-4D00-978D-A6FEFCA45123}" srcOrd="0" destOrd="0" parTransId="{DD922125-7D96-40FA-80FF-A5BEAADB497E}" sibTransId="{646016E0-E57F-4A62-9984-CC1FB498E34F}"/>
    <dgm:cxn modelId="{435BE101-D4F2-47FC-8FF4-C63A1E92EAA7}" type="presOf" srcId="{B1E02C30-55B8-482C-A75C-97AD4C2E2B27}" destId="{9EB62FAC-5421-40CC-884F-7B22C28D2B3B}" srcOrd="0" destOrd="3" presId="urn:microsoft.com/office/officeart/2005/8/layout/hList6"/>
    <dgm:cxn modelId="{F8263343-18F1-4038-89BE-7E55C0C8E02F}" type="presOf" srcId="{8AB5098E-83E2-4ACB-BF8A-07D0ED5139B0}" destId="{C7F53B74-25F3-49DC-88B9-009B822FB4A1}" srcOrd="0" destOrd="0" presId="urn:microsoft.com/office/officeart/2005/8/layout/hList6"/>
    <dgm:cxn modelId="{AA0195AF-0FE6-4C2F-9941-DDA9F8271E36}" type="presOf" srcId="{09CE7A7C-3105-448C-A7E6-4C23285273B8}" destId="{9EB62FAC-5421-40CC-884F-7B22C28D2B3B}" srcOrd="0" destOrd="1" presId="urn:microsoft.com/office/officeart/2005/8/layout/hList6"/>
    <dgm:cxn modelId="{5D0DA20E-CEB6-4F9F-AAF4-EE6BC0D20E6A}" srcId="{71FE4DE7-F8C7-447C-B0FA-949E973F24E4}" destId="{87F4778F-96C9-48DD-82FC-E100CB75EF08}" srcOrd="2" destOrd="0" parTransId="{E66C39A0-805E-4DC7-986F-C02456A3776E}" sibTransId="{0CAFC366-D590-4EF1-BA3D-FFFC9CE69668}"/>
    <dgm:cxn modelId="{3A41A8B8-FDCC-4E8D-B99A-61EC93EC4869}" srcId="{2B339A7B-BBC9-4D21-8D45-93B7EEF71D02}" destId="{B1E02C30-55B8-482C-A75C-97AD4C2E2B27}" srcOrd="2" destOrd="0" parTransId="{B50C600D-D420-464D-BC32-0EF6722AE55F}" sibTransId="{6C5DEB3D-D902-449A-8C5D-3C3EAA250910}"/>
    <dgm:cxn modelId="{AD3EEEB7-B9FD-44FD-BC5E-0966C00B015F}" srcId="{8AB5098E-83E2-4ACB-BF8A-07D0ED5139B0}" destId="{44071F47-63AD-4B25-B873-2D7BBFE3E2B9}" srcOrd="1" destOrd="0" parTransId="{2E72F816-1244-4D0C-A0CB-4254CCF5FF32}" sibTransId="{E1FC4354-F8C6-45AF-BF45-A6167AE6C7E2}"/>
    <dgm:cxn modelId="{A54AE7E5-6D51-49E8-A95A-4DC6B4DF3F9C}" srcId="{2B339A7B-BBC9-4D21-8D45-93B7EEF71D02}" destId="{09CE7A7C-3105-448C-A7E6-4C23285273B8}" srcOrd="0" destOrd="0" parTransId="{324FF9F2-CFEB-4DD6-8856-A778D551A207}" sibTransId="{0382C2FB-8A2E-4981-B641-F641086E7D7D}"/>
    <dgm:cxn modelId="{72E83A8D-2935-474B-B875-34AB9A9C102A}" type="presOf" srcId="{87F4778F-96C9-48DD-82FC-E100CB75EF08}" destId="{96ED8F93-DE8E-4447-ACB3-70CC29B817E9}" srcOrd="0" destOrd="3" presId="urn:microsoft.com/office/officeart/2005/8/layout/hList6"/>
    <dgm:cxn modelId="{66ADBC1A-5B75-42EC-A8B0-7708B4A043C4}" type="presOf" srcId="{A97A1342-08D2-4DF0-A246-920559D90C94}" destId="{96ED8F93-DE8E-4447-ACB3-70CC29B817E9}" srcOrd="0" destOrd="2" presId="urn:microsoft.com/office/officeart/2005/8/layout/hList6"/>
    <dgm:cxn modelId="{554AE0BA-EF7E-4BC5-94B8-5341787A16D6}" type="presOf" srcId="{24B1C08A-273D-4D00-978D-A6FEFCA45123}" destId="{96ED8F93-DE8E-4447-ACB3-70CC29B817E9}" srcOrd="0" destOrd="1" presId="urn:microsoft.com/office/officeart/2005/8/layout/hList6"/>
    <dgm:cxn modelId="{2E06FC49-1852-4A92-AC15-38B1B70ED0BB}" srcId="{2B339A7B-BBC9-4D21-8D45-93B7EEF71D02}" destId="{0D16CB8F-DDD8-4B29-87E4-6DE1A6B77D0E}" srcOrd="1" destOrd="0" parTransId="{BB9FCBA1-A062-4171-B843-3570C59DFF42}" sibTransId="{27A9A94A-EF95-42A3-81C2-3C3D659BFA53}"/>
    <dgm:cxn modelId="{6D5CF9F1-32F2-4308-9573-6FBCD8BE9A97}" type="presParOf" srcId="{C7F53B74-25F3-49DC-88B9-009B822FB4A1}" destId="{96ED8F93-DE8E-4447-ACB3-70CC29B817E9}" srcOrd="0" destOrd="0" presId="urn:microsoft.com/office/officeart/2005/8/layout/hList6"/>
    <dgm:cxn modelId="{B63DD945-0032-4D88-B46F-C90B9E5186DE}" type="presParOf" srcId="{C7F53B74-25F3-49DC-88B9-009B822FB4A1}" destId="{C039D06B-5B6D-4DE3-95E1-943F943E2E6A}" srcOrd="1" destOrd="0" presId="urn:microsoft.com/office/officeart/2005/8/layout/hList6"/>
    <dgm:cxn modelId="{EE82DE2A-B6F6-4688-B3DD-2FE60FDD5D3B}" type="presParOf" srcId="{C7F53B74-25F3-49DC-88B9-009B822FB4A1}" destId="{9CA882B5-0C56-41EC-90B3-9C226E362ACD}" srcOrd="2" destOrd="0" presId="urn:microsoft.com/office/officeart/2005/8/layout/hList6"/>
    <dgm:cxn modelId="{B816D792-60BE-4C0D-B633-4F73BB529251}" type="presParOf" srcId="{C7F53B74-25F3-49DC-88B9-009B822FB4A1}" destId="{E3ED7B36-7711-4111-A99D-EC77C3BA95DC}" srcOrd="3" destOrd="0" presId="urn:microsoft.com/office/officeart/2005/8/layout/hList6"/>
    <dgm:cxn modelId="{5E6131CB-09C4-45D4-934D-69A752961284}" type="presParOf" srcId="{C7F53B74-25F3-49DC-88B9-009B822FB4A1}" destId="{9EB62FAC-5421-40CC-884F-7B22C28D2B3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26BDC-29C9-4044-AAB6-26C155E47F2C}">
      <dsp:nvSpPr>
        <dsp:cNvPr id="0" name=""/>
        <dsp:cNvSpPr/>
      </dsp:nvSpPr>
      <dsp:spPr>
        <a:xfrm>
          <a:off x="2437198" y="1440872"/>
          <a:ext cx="1219200" cy="1219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學習</a:t>
          </a:r>
          <a:endParaRPr lang="zh-TW" altLang="en-US" sz="36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2496714" y="1500388"/>
        <a:ext cx="1100168" cy="1100168"/>
      </dsp:txXfrm>
    </dsp:sp>
    <dsp:sp modelId="{DFD7A56F-3EFC-44DA-B88B-33F745B06296}">
      <dsp:nvSpPr>
        <dsp:cNvPr id="0" name=""/>
        <dsp:cNvSpPr/>
      </dsp:nvSpPr>
      <dsp:spPr>
        <a:xfrm rot="16202515">
          <a:off x="2735468" y="1128868"/>
          <a:ext cx="6240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00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646AC-721C-4A18-9426-BBFDAD6ECD2B}">
      <dsp:nvSpPr>
        <dsp:cNvPr id="0" name=""/>
        <dsp:cNvSpPr/>
      </dsp:nvSpPr>
      <dsp:spPr>
        <a:xfrm>
          <a:off x="1874979" y="0"/>
          <a:ext cx="2346041" cy="816864"/>
        </a:xfrm>
        <a:prstGeom prst="roundRect">
          <a:avLst/>
        </a:prstGeom>
        <a:solidFill>
          <a:schemeClr val="accent5">
            <a:hueOff val="4288381"/>
            <a:satOff val="-6150"/>
            <a:lumOff val="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教師</a:t>
          </a:r>
          <a:endParaRPr lang="zh-TW" altLang="en-US" sz="32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1914855" y="39876"/>
        <a:ext cx="2266289" cy="737112"/>
      </dsp:txXfrm>
    </dsp:sp>
    <dsp:sp modelId="{0AB78581-85A5-4ACD-9680-A8CD944F2580}">
      <dsp:nvSpPr>
        <dsp:cNvPr id="0" name=""/>
        <dsp:cNvSpPr/>
      </dsp:nvSpPr>
      <dsp:spPr>
        <a:xfrm rot="21480726">
          <a:off x="3656224" y="2019270"/>
          <a:ext cx="5790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02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264E6-B213-4EFC-A2C0-636CD370F519}">
      <dsp:nvSpPr>
        <dsp:cNvPr id="0" name=""/>
        <dsp:cNvSpPr/>
      </dsp:nvSpPr>
      <dsp:spPr>
        <a:xfrm>
          <a:off x="4235072" y="810390"/>
          <a:ext cx="816864" cy="2369322"/>
        </a:xfrm>
        <a:prstGeom prst="roundRect">
          <a:avLst/>
        </a:prstGeom>
        <a:solidFill>
          <a:schemeClr val="accent5">
            <a:hueOff val="8576763"/>
            <a:satOff val="-1230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學習者</a:t>
          </a:r>
          <a:endParaRPr lang="zh-TW" altLang="en-US" sz="32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4274948" y="850266"/>
        <a:ext cx="737112" cy="2289570"/>
      </dsp:txXfrm>
    </dsp:sp>
    <dsp:sp modelId="{EC8DE0BB-1FED-458D-812B-FB270E9621B0}">
      <dsp:nvSpPr>
        <dsp:cNvPr id="0" name=""/>
        <dsp:cNvSpPr/>
      </dsp:nvSpPr>
      <dsp:spPr>
        <a:xfrm rot="5397427">
          <a:off x="2754117" y="2953429"/>
          <a:ext cx="5867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71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50F7D-F59A-42FF-9731-99D398F12FE9}">
      <dsp:nvSpPr>
        <dsp:cNvPr id="0" name=""/>
        <dsp:cNvSpPr/>
      </dsp:nvSpPr>
      <dsp:spPr>
        <a:xfrm>
          <a:off x="1754908" y="3246786"/>
          <a:ext cx="2586183" cy="816864"/>
        </a:xfrm>
        <a:prstGeom prst="roundRect">
          <a:avLst/>
        </a:prstGeom>
        <a:solidFill>
          <a:schemeClr val="accent5">
            <a:hueOff val="12865144"/>
            <a:satOff val="-18449"/>
            <a:lumOff val="9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學校投入</a:t>
          </a:r>
          <a:endParaRPr lang="zh-TW" altLang="en-US" sz="32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1794784" y="3286662"/>
        <a:ext cx="2506431" cy="737112"/>
      </dsp:txXfrm>
    </dsp:sp>
    <dsp:sp modelId="{831AB91D-E867-4CFB-93C2-765721BE08BE}">
      <dsp:nvSpPr>
        <dsp:cNvPr id="0" name=""/>
        <dsp:cNvSpPr/>
      </dsp:nvSpPr>
      <dsp:spPr>
        <a:xfrm rot="10839149">
          <a:off x="1833193" y="2040090"/>
          <a:ext cx="604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402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995AB-E3B5-4725-A9B6-90E173E1E0D3}">
      <dsp:nvSpPr>
        <dsp:cNvPr id="0" name=""/>
        <dsp:cNvSpPr/>
      </dsp:nvSpPr>
      <dsp:spPr>
        <a:xfrm>
          <a:off x="1016349" y="847334"/>
          <a:ext cx="816864" cy="2369330"/>
        </a:xfrm>
        <a:prstGeom prst="roundRect">
          <a:avLst/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學校管理</a:t>
          </a:r>
          <a:endParaRPr lang="zh-TW" altLang="en-US" sz="32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1056225" y="887210"/>
        <a:ext cx="737112" cy="22895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B7540-22D8-4B1A-9D04-826CF10DAE4D}">
      <dsp:nvSpPr>
        <dsp:cNvPr id="0" name=""/>
        <dsp:cNvSpPr/>
      </dsp:nvSpPr>
      <dsp:spPr>
        <a:xfrm rot="5400000">
          <a:off x="456856" y="1320630"/>
          <a:ext cx="1374398" cy="228696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6AD86-24B5-4CA3-B360-31321DB64A7A}">
      <dsp:nvSpPr>
        <dsp:cNvPr id="0" name=""/>
        <dsp:cNvSpPr/>
      </dsp:nvSpPr>
      <dsp:spPr>
        <a:xfrm>
          <a:off x="227434" y="2003940"/>
          <a:ext cx="2064688" cy="1809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低年級</a:t>
          </a:r>
          <a:endParaRPr lang="zh-TW" altLang="en-US" sz="40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227434" y="2003940"/>
        <a:ext cx="2064688" cy="1809820"/>
      </dsp:txXfrm>
    </dsp:sp>
    <dsp:sp modelId="{2A2D090A-1D56-40B0-A31E-6D7581E3E3A3}">
      <dsp:nvSpPr>
        <dsp:cNvPr id="0" name=""/>
        <dsp:cNvSpPr/>
      </dsp:nvSpPr>
      <dsp:spPr>
        <a:xfrm>
          <a:off x="1902559" y="1152260"/>
          <a:ext cx="389563" cy="389563"/>
        </a:xfrm>
        <a:prstGeom prst="triangle">
          <a:avLst>
            <a:gd name="adj" fmla="val 100000"/>
          </a:avLst>
        </a:prstGeom>
        <a:solidFill>
          <a:schemeClr val="accent4">
            <a:hueOff val="-248104"/>
            <a:satOff val="3059"/>
            <a:lumOff val="4755"/>
            <a:alphaOff val="0"/>
          </a:schemeClr>
        </a:solidFill>
        <a:ln w="12700" cap="flat" cmpd="sng" algn="ctr">
          <a:solidFill>
            <a:schemeClr val="accent4">
              <a:hueOff val="-248104"/>
              <a:satOff val="3059"/>
              <a:lumOff val="47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78102-D12A-4963-BD66-56A3595ECF56}">
      <dsp:nvSpPr>
        <dsp:cNvPr id="0" name=""/>
        <dsp:cNvSpPr/>
      </dsp:nvSpPr>
      <dsp:spPr>
        <a:xfrm rot="5400000">
          <a:off x="2984437" y="695177"/>
          <a:ext cx="1374398" cy="228696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96208"/>
            <a:satOff val="6119"/>
            <a:lumOff val="9510"/>
            <a:alphaOff val="0"/>
          </a:schemeClr>
        </a:solidFill>
        <a:ln w="12700" cap="flat" cmpd="sng" algn="ctr">
          <a:solidFill>
            <a:schemeClr val="accent4">
              <a:hueOff val="-496208"/>
              <a:satOff val="6119"/>
              <a:lumOff val="9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94E4D-31F8-475D-A1D1-BD5D9500B074}">
      <dsp:nvSpPr>
        <dsp:cNvPr id="0" name=""/>
        <dsp:cNvSpPr/>
      </dsp:nvSpPr>
      <dsp:spPr>
        <a:xfrm>
          <a:off x="2755016" y="1378488"/>
          <a:ext cx="2064688" cy="1809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中年級</a:t>
          </a:r>
          <a:endParaRPr lang="zh-TW" altLang="en-US" sz="40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2755016" y="1378488"/>
        <a:ext cx="2064688" cy="1809820"/>
      </dsp:txXfrm>
    </dsp:sp>
    <dsp:sp modelId="{8F0AF86F-CE16-4BC2-96E3-9609AED77661}">
      <dsp:nvSpPr>
        <dsp:cNvPr id="0" name=""/>
        <dsp:cNvSpPr/>
      </dsp:nvSpPr>
      <dsp:spPr>
        <a:xfrm>
          <a:off x="4430140" y="526808"/>
          <a:ext cx="389563" cy="389563"/>
        </a:xfrm>
        <a:prstGeom prst="triangle">
          <a:avLst>
            <a:gd name="adj" fmla="val 100000"/>
          </a:avLst>
        </a:prstGeom>
        <a:solidFill>
          <a:schemeClr val="accent4">
            <a:hueOff val="-744313"/>
            <a:satOff val="9178"/>
            <a:lumOff val="14264"/>
            <a:alphaOff val="0"/>
          </a:schemeClr>
        </a:solidFill>
        <a:ln w="12700" cap="flat" cmpd="sng" algn="ctr">
          <a:solidFill>
            <a:schemeClr val="accent4">
              <a:hueOff val="-744313"/>
              <a:satOff val="9178"/>
              <a:lumOff val="142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88C2B-03E4-4DB3-840A-1B3DE7D73619}">
      <dsp:nvSpPr>
        <dsp:cNvPr id="0" name=""/>
        <dsp:cNvSpPr/>
      </dsp:nvSpPr>
      <dsp:spPr>
        <a:xfrm rot="5400000">
          <a:off x="5512019" y="69724"/>
          <a:ext cx="1374398" cy="228696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2700" cap="flat" cmpd="sng" algn="ctr">
          <a:solidFill>
            <a:schemeClr val="accent4">
              <a:hueOff val="-992417"/>
              <a:satOff val="12237"/>
              <a:lumOff val="190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0B518-5119-4138-93E9-1089B058C84B}">
      <dsp:nvSpPr>
        <dsp:cNvPr id="0" name=""/>
        <dsp:cNvSpPr/>
      </dsp:nvSpPr>
      <dsp:spPr>
        <a:xfrm>
          <a:off x="5282597" y="753035"/>
          <a:ext cx="2064688" cy="1809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高年級</a:t>
          </a:r>
          <a:endParaRPr lang="zh-TW" altLang="en-US" sz="40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5282597" y="753035"/>
        <a:ext cx="2064688" cy="18098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F76D1-958C-4D60-B87D-C3323544E9FE}">
      <dsp:nvSpPr>
        <dsp:cNvPr id="0" name=""/>
        <dsp:cNvSpPr/>
      </dsp:nvSpPr>
      <dsp:spPr>
        <a:xfrm>
          <a:off x="0" y="11112"/>
          <a:ext cx="1796143" cy="8980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/>
            <a:t>一篇文章</a:t>
          </a:r>
          <a:endParaRPr lang="zh-TW" altLang="en-US" sz="3100" b="1" kern="1200" dirty="0"/>
        </a:p>
      </dsp:txBody>
      <dsp:txXfrm>
        <a:off x="26304" y="37416"/>
        <a:ext cx="1743535" cy="845463"/>
      </dsp:txXfrm>
    </dsp:sp>
    <dsp:sp modelId="{056B53E6-576A-4B9D-B3F1-F3E57C9A9013}">
      <dsp:nvSpPr>
        <dsp:cNvPr id="0" name=""/>
        <dsp:cNvSpPr/>
      </dsp:nvSpPr>
      <dsp:spPr>
        <a:xfrm>
          <a:off x="179614" y="909184"/>
          <a:ext cx="179614" cy="67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553"/>
              </a:lnTo>
              <a:lnTo>
                <a:pt x="179614" y="67355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B4F22-B249-433D-ACCB-CC4B0DEC699A}">
      <dsp:nvSpPr>
        <dsp:cNvPr id="0" name=""/>
        <dsp:cNvSpPr/>
      </dsp:nvSpPr>
      <dsp:spPr>
        <a:xfrm>
          <a:off x="359228" y="1133701"/>
          <a:ext cx="1436914" cy="898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dirty="0" smtClean="0"/>
            <a:t>2~3</a:t>
          </a:r>
          <a:r>
            <a:rPr lang="zh-TW" altLang="en-US" sz="3000" b="1" kern="1200" dirty="0" smtClean="0"/>
            <a:t>題</a:t>
          </a:r>
          <a:endParaRPr lang="zh-TW" altLang="en-US" sz="3000" b="1" kern="1200" dirty="0"/>
        </a:p>
      </dsp:txBody>
      <dsp:txXfrm>
        <a:off x="385532" y="1160005"/>
        <a:ext cx="1384306" cy="8454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EC6B5-A850-4002-89E1-280494D31637}">
      <dsp:nvSpPr>
        <dsp:cNvPr id="0" name=""/>
        <dsp:cNvSpPr/>
      </dsp:nvSpPr>
      <dsp:spPr>
        <a:xfrm>
          <a:off x="0" y="391658"/>
          <a:ext cx="1687286" cy="843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/>
            <a:t>二篇文章</a:t>
          </a:r>
          <a:endParaRPr lang="zh-TW" altLang="en-US" sz="2900" b="1" kern="1200" dirty="0"/>
        </a:p>
      </dsp:txBody>
      <dsp:txXfrm>
        <a:off x="24709" y="416367"/>
        <a:ext cx="1637868" cy="794225"/>
      </dsp:txXfrm>
    </dsp:sp>
    <dsp:sp modelId="{1DE7D0B9-DFF2-402A-9DF0-CF8FE68CEAA4}">
      <dsp:nvSpPr>
        <dsp:cNvPr id="0" name=""/>
        <dsp:cNvSpPr/>
      </dsp:nvSpPr>
      <dsp:spPr>
        <a:xfrm>
          <a:off x="168728" y="1235301"/>
          <a:ext cx="168728" cy="632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732"/>
              </a:lnTo>
              <a:lnTo>
                <a:pt x="168728" y="6327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EE190-BCA6-4925-9412-A64695DCE355}">
      <dsp:nvSpPr>
        <dsp:cNvPr id="0" name=""/>
        <dsp:cNvSpPr/>
      </dsp:nvSpPr>
      <dsp:spPr>
        <a:xfrm>
          <a:off x="337457" y="1446212"/>
          <a:ext cx="1349828" cy="843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/>
            <a:t>5~6</a:t>
          </a:r>
          <a:r>
            <a:rPr lang="zh-TW" altLang="en-US" sz="2800" b="1" kern="1200" dirty="0" smtClean="0"/>
            <a:t>題</a:t>
          </a:r>
          <a:endParaRPr lang="zh-TW" altLang="en-US" sz="2800" b="1" kern="1200" dirty="0"/>
        </a:p>
      </dsp:txBody>
      <dsp:txXfrm>
        <a:off x="362166" y="1470921"/>
        <a:ext cx="1300410" cy="7942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43225-00EA-459F-BF99-4AF4BB87F196}">
      <dsp:nvSpPr>
        <dsp:cNvPr id="0" name=""/>
        <dsp:cNvSpPr/>
      </dsp:nvSpPr>
      <dsp:spPr>
        <a:xfrm>
          <a:off x="39120" y="467"/>
          <a:ext cx="1663473" cy="831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/>
            <a:t>三篇文章</a:t>
          </a:r>
          <a:endParaRPr lang="zh-TW" altLang="en-US" sz="2900" b="1" kern="1200" dirty="0"/>
        </a:p>
      </dsp:txBody>
      <dsp:txXfrm>
        <a:off x="63481" y="24828"/>
        <a:ext cx="1614751" cy="783014"/>
      </dsp:txXfrm>
    </dsp:sp>
    <dsp:sp modelId="{EF093A2D-34DF-4412-91C3-D390A53D71F9}">
      <dsp:nvSpPr>
        <dsp:cNvPr id="0" name=""/>
        <dsp:cNvSpPr/>
      </dsp:nvSpPr>
      <dsp:spPr>
        <a:xfrm>
          <a:off x="205467" y="832204"/>
          <a:ext cx="166347" cy="623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02"/>
              </a:lnTo>
              <a:lnTo>
                <a:pt x="166347" y="623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AB9CD-A5F1-4969-8E7F-ED7710A119C0}">
      <dsp:nvSpPr>
        <dsp:cNvPr id="0" name=""/>
        <dsp:cNvSpPr/>
      </dsp:nvSpPr>
      <dsp:spPr>
        <a:xfrm>
          <a:off x="371815" y="1040139"/>
          <a:ext cx="1330779" cy="831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/>
            <a:t>7~8</a:t>
          </a:r>
          <a:r>
            <a:rPr lang="zh-TW" altLang="en-US" sz="2800" b="1" kern="1200" dirty="0" smtClean="0"/>
            <a:t>題</a:t>
          </a:r>
          <a:endParaRPr lang="zh-TW" altLang="en-US" sz="2800" b="1" kern="1200" dirty="0"/>
        </a:p>
      </dsp:txBody>
      <dsp:txXfrm>
        <a:off x="396176" y="1064500"/>
        <a:ext cx="1282057" cy="7830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D95C3-8EFB-4425-B58C-5BF8BDD59933}">
      <dsp:nvSpPr>
        <dsp:cNvPr id="0" name=""/>
        <dsp:cNvSpPr/>
      </dsp:nvSpPr>
      <dsp:spPr>
        <a:xfrm>
          <a:off x="4852987" y="2300773"/>
          <a:ext cx="620464" cy="29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27"/>
              </a:lnTo>
              <a:lnTo>
                <a:pt x="620464" y="201227"/>
              </a:lnTo>
              <a:lnTo>
                <a:pt x="620464" y="2952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12005-E6C9-485A-9613-98376B84937F}">
      <dsp:nvSpPr>
        <dsp:cNvPr id="0" name=""/>
        <dsp:cNvSpPr/>
      </dsp:nvSpPr>
      <dsp:spPr>
        <a:xfrm>
          <a:off x="4232523" y="2300773"/>
          <a:ext cx="620464" cy="295284"/>
        </a:xfrm>
        <a:custGeom>
          <a:avLst/>
          <a:gdLst/>
          <a:ahLst/>
          <a:cxnLst/>
          <a:rect l="0" t="0" r="0" b="0"/>
          <a:pathLst>
            <a:path>
              <a:moveTo>
                <a:pt x="620464" y="0"/>
              </a:moveTo>
              <a:lnTo>
                <a:pt x="620464" y="201227"/>
              </a:lnTo>
              <a:lnTo>
                <a:pt x="0" y="201227"/>
              </a:lnTo>
              <a:lnTo>
                <a:pt x="0" y="2952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6822A-AA91-441E-906A-8AE6B5F9CBB4}">
      <dsp:nvSpPr>
        <dsp:cNvPr id="0" name=""/>
        <dsp:cNvSpPr/>
      </dsp:nvSpPr>
      <dsp:spPr>
        <a:xfrm>
          <a:off x="3354713" y="1360770"/>
          <a:ext cx="1498273" cy="29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27"/>
              </a:lnTo>
              <a:lnTo>
                <a:pt x="1498273" y="201227"/>
              </a:lnTo>
              <a:lnTo>
                <a:pt x="1498273" y="2952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7013E-82A7-487A-8093-D40F80C83AEE}">
      <dsp:nvSpPr>
        <dsp:cNvPr id="0" name=""/>
        <dsp:cNvSpPr/>
      </dsp:nvSpPr>
      <dsp:spPr>
        <a:xfrm>
          <a:off x="1750665" y="2300773"/>
          <a:ext cx="1255752" cy="308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25"/>
              </a:lnTo>
              <a:lnTo>
                <a:pt x="1255752" y="214625"/>
              </a:lnTo>
              <a:lnTo>
                <a:pt x="1255752" y="3086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41B99-4DF5-4073-8E80-44FD8B8B09D2}">
      <dsp:nvSpPr>
        <dsp:cNvPr id="0" name=""/>
        <dsp:cNvSpPr/>
      </dsp:nvSpPr>
      <dsp:spPr>
        <a:xfrm>
          <a:off x="1704945" y="2300773"/>
          <a:ext cx="91440" cy="295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FD69F-44CB-4713-8468-23FB45F6F514}">
      <dsp:nvSpPr>
        <dsp:cNvPr id="0" name=""/>
        <dsp:cNvSpPr/>
      </dsp:nvSpPr>
      <dsp:spPr>
        <a:xfrm>
          <a:off x="479916" y="2300773"/>
          <a:ext cx="1270748" cy="308681"/>
        </a:xfrm>
        <a:custGeom>
          <a:avLst/>
          <a:gdLst/>
          <a:ahLst/>
          <a:cxnLst/>
          <a:rect l="0" t="0" r="0" b="0"/>
          <a:pathLst>
            <a:path>
              <a:moveTo>
                <a:pt x="1270748" y="0"/>
              </a:moveTo>
              <a:lnTo>
                <a:pt x="1270748" y="214625"/>
              </a:lnTo>
              <a:lnTo>
                <a:pt x="0" y="214625"/>
              </a:lnTo>
              <a:lnTo>
                <a:pt x="0" y="3086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7A113-9276-43C0-85DE-E238D8ABD77F}">
      <dsp:nvSpPr>
        <dsp:cNvPr id="0" name=""/>
        <dsp:cNvSpPr/>
      </dsp:nvSpPr>
      <dsp:spPr>
        <a:xfrm>
          <a:off x="1750665" y="1360770"/>
          <a:ext cx="1604048" cy="295284"/>
        </a:xfrm>
        <a:custGeom>
          <a:avLst/>
          <a:gdLst/>
          <a:ahLst/>
          <a:cxnLst/>
          <a:rect l="0" t="0" r="0" b="0"/>
          <a:pathLst>
            <a:path>
              <a:moveTo>
                <a:pt x="1604048" y="0"/>
              </a:moveTo>
              <a:lnTo>
                <a:pt x="1604048" y="201227"/>
              </a:lnTo>
              <a:lnTo>
                <a:pt x="0" y="201227"/>
              </a:lnTo>
              <a:lnTo>
                <a:pt x="0" y="2952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160A3-28C8-4D46-A94E-29E59BA49965}">
      <dsp:nvSpPr>
        <dsp:cNvPr id="0" name=""/>
        <dsp:cNvSpPr/>
      </dsp:nvSpPr>
      <dsp:spPr>
        <a:xfrm>
          <a:off x="2158825" y="716051"/>
          <a:ext cx="2391775" cy="644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11B9B-F973-4FFA-9D96-A193620F69C0}">
      <dsp:nvSpPr>
        <dsp:cNvPr id="0" name=""/>
        <dsp:cNvSpPr/>
      </dsp:nvSpPr>
      <dsp:spPr>
        <a:xfrm>
          <a:off x="2271637" y="823222"/>
          <a:ext cx="2391775" cy="644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閱讀</a:t>
          </a:r>
          <a:endParaRPr lang="zh-TW" altLang="en-US" sz="2800" kern="1200" dirty="0"/>
        </a:p>
      </dsp:txBody>
      <dsp:txXfrm>
        <a:off x="2290520" y="842105"/>
        <a:ext cx="2354009" cy="606952"/>
      </dsp:txXfrm>
    </dsp:sp>
    <dsp:sp modelId="{FA577658-DEB9-44CA-B793-FA3C251460EF}">
      <dsp:nvSpPr>
        <dsp:cNvPr id="0" name=""/>
        <dsp:cNvSpPr/>
      </dsp:nvSpPr>
      <dsp:spPr>
        <a:xfrm>
          <a:off x="1052764" y="1656054"/>
          <a:ext cx="1395801" cy="64471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70B4C-88BD-4705-A97D-96DDDA9F6079}">
      <dsp:nvSpPr>
        <dsp:cNvPr id="0" name=""/>
        <dsp:cNvSpPr/>
      </dsp:nvSpPr>
      <dsp:spPr>
        <a:xfrm>
          <a:off x="1165576" y="1763226"/>
          <a:ext cx="1395801" cy="644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識字</a:t>
          </a:r>
          <a:endParaRPr lang="zh-TW" altLang="en-US" sz="2800" kern="1200" dirty="0"/>
        </a:p>
      </dsp:txBody>
      <dsp:txXfrm>
        <a:off x="1184459" y="1782109"/>
        <a:ext cx="1358035" cy="606952"/>
      </dsp:txXfrm>
    </dsp:sp>
    <dsp:sp modelId="{FD5ACCA7-C6DF-44D6-87F8-4572F23143AC}">
      <dsp:nvSpPr>
        <dsp:cNvPr id="0" name=""/>
        <dsp:cNvSpPr/>
      </dsp:nvSpPr>
      <dsp:spPr>
        <a:xfrm>
          <a:off x="-27735" y="2609455"/>
          <a:ext cx="1015305" cy="64471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FB5CA-4926-436A-8F92-708AA88E0006}">
      <dsp:nvSpPr>
        <dsp:cNvPr id="0" name=""/>
        <dsp:cNvSpPr/>
      </dsp:nvSpPr>
      <dsp:spPr>
        <a:xfrm>
          <a:off x="85075" y="2716626"/>
          <a:ext cx="1015305" cy="644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字音</a:t>
          </a:r>
          <a:endParaRPr lang="zh-TW" altLang="en-US" sz="2800" kern="1200" dirty="0"/>
        </a:p>
      </dsp:txBody>
      <dsp:txXfrm>
        <a:off x="103958" y="2735509"/>
        <a:ext cx="977539" cy="606952"/>
      </dsp:txXfrm>
    </dsp:sp>
    <dsp:sp modelId="{F6018368-F5EC-4307-ABBC-3943C7531A1D}">
      <dsp:nvSpPr>
        <dsp:cNvPr id="0" name=""/>
        <dsp:cNvSpPr/>
      </dsp:nvSpPr>
      <dsp:spPr>
        <a:xfrm>
          <a:off x="1243012" y="2596058"/>
          <a:ext cx="1015305" cy="64471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3A0AF-066D-40DB-BEF1-B4AD3F79EA23}">
      <dsp:nvSpPr>
        <dsp:cNvPr id="0" name=""/>
        <dsp:cNvSpPr/>
      </dsp:nvSpPr>
      <dsp:spPr>
        <a:xfrm>
          <a:off x="1355824" y="2703229"/>
          <a:ext cx="1015305" cy="644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字形</a:t>
          </a:r>
          <a:endParaRPr lang="zh-TW" altLang="en-US" sz="2800" kern="1200" dirty="0"/>
        </a:p>
      </dsp:txBody>
      <dsp:txXfrm>
        <a:off x="1374707" y="2722112"/>
        <a:ext cx="977539" cy="606952"/>
      </dsp:txXfrm>
    </dsp:sp>
    <dsp:sp modelId="{85BCEC3C-7590-4F49-875E-75186E9E97E7}">
      <dsp:nvSpPr>
        <dsp:cNvPr id="0" name=""/>
        <dsp:cNvSpPr/>
      </dsp:nvSpPr>
      <dsp:spPr>
        <a:xfrm>
          <a:off x="2498764" y="2609455"/>
          <a:ext cx="1015305" cy="64471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E80F2-E925-43D8-A531-C10FA6803F41}">
      <dsp:nvSpPr>
        <dsp:cNvPr id="0" name=""/>
        <dsp:cNvSpPr/>
      </dsp:nvSpPr>
      <dsp:spPr>
        <a:xfrm>
          <a:off x="2611576" y="2716626"/>
          <a:ext cx="1015305" cy="644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字義</a:t>
          </a:r>
          <a:endParaRPr lang="zh-TW" altLang="en-US" sz="2800" kern="1200" dirty="0"/>
        </a:p>
      </dsp:txBody>
      <dsp:txXfrm>
        <a:off x="2630459" y="2735509"/>
        <a:ext cx="977539" cy="606952"/>
      </dsp:txXfrm>
    </dsp:sp>
    <dsp:sp modelId="{7E7648E3-AB08-43B9-BBC5-41DD5478674C}">
      <dsp:nvSpPr>
        <dsp:cNvPr id="0" name=""/>
        <dsp:cNvSpPr/>
      </dsp:nvSpPr>
      <dsp:spPr>
        <a:xfrm>
          <a:off x="4049312" y="1656054"/>
          <a:ext cx="1607350" cy="64471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392E0-48A7-4013-9AE5-5DC3EFA0A66B}">
      <dsp:nvSpPr>
        <dsp:cNvPr id="0" name=""/>
        <dsp:cNvSpPr/>
      </dsp:nvSpPr>
      <dsp:spPr>
        <a:xfrm>
          <a:off x="4162124" y="1763226"/>
          <a:ext cx="1607350" cy="644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理解</a:t>
          </a:r>
          <a:endParaRPr lang="zh-TW" altLang="en-US" sz="2800" kern="1200" dirty="0"/>
        </a:p>
      </dsp:txBody>
      <dsp:txXfrm>
        <a:off x="4181007" y="1782109"/>
        <a:ext cx="1569584" cy="606952"/>
      </dsp:txXfrm>
    </dsp:sp>
    <dsp:sp modelId="{11E436FE-2C17-40D7-A64F-C8D7DB0B429A}">
      <dsp:nvSpPr>
        <dsp:cNvPr id="0" name=""/>
        <dsp:cNvSpPr/>
      </dsp:nvSpPr>
      <dsp:spPr>
        <a:xfrm>
          <a:off x="3724870" y="2596058"/>
          <a:ext cx="1015305" cy="6447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BBE8B-00BA-4220-B195-6DDE4E31C8D7}">
      <dsp:nvSpPr>
        <dsp:cNvPr id="0" name=""/>
        <dsp:cNvSpPr/>
      </dsp:nvSpPr>
      <dsp:spPr>
        <a:xfrm>
          <a:off x="3837682" y="2703229"/>
          <a:ext cx="1015305" cy="644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句段</a:t>
          </a:r>
          <a:endParaRPr lang="zh-TW" altLang="en-US" sz="2800" kern="1200" dirty="0"/>
        </a:p>
      </dsp:txBody>
      <dsp:txXfrm>
        <a:off x="3856565" y="2722112"/>
        <a:ext cx="977539" cy="606952"/>
      </dsp:txXfrm>
    </dsp:sp>
    <dsp:sp modelId="{7B11002B-B845-44A5-B3B4-802E24D6FB69}">
      <dsp:nvSpPr>
        <dsp:cNvPr id="0" name=""/>
        <dsp:cNvSpPr/>
      </dsp:nvSpPr>
      <dsp:spPr>
        <a:xfrm>
          <a:off x="4965799" y="2596058"/>
          <a:ext cx="1015305" cy="6447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1E59C-37C8-4C84-98E1-8262ED804000}">
      <dsp:nvSpPr>
        <dsp:cNvPr id="0" name=""/>
        <dsp:cNvSpPr/>
      </dsp:nvSpPr>
      <dsp:spPr>
        <a:xfrm>
          <a:off x="5078610" y="2703229"/>
          <a:ext cx="1015305" cy="644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全文</a:t>
          </a:r>
          <a:endParaRPr lang="zh-TW" altLang="en-US" sz="2800" kern="1200" dirty="0"/>
        </a:p>
      </dsp:txBody>
      <dsp:txXfrm>
        <a:off x="5097493" y="2722112"/>
        <a:ext cx="977539" cy="6069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D8DC7-CA07-40E9-BC9C-64C97DA25BA1}">
      <dsp:nvSpPr>
        <dsp:cNvPr id="0" name=""/>
        <dsp:cNvSpPr/>
      </dsp:nvSpPr>
      <dsp:spPr>
        <a:xfrm>
          <a:off x="5909" y="1620283"/>
          <a:ext cx="1486674" cy="743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/>
            <a:t>篩選測驗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/>
            <a:t>未通過</a:t>
          </a:r>
          <a:endParaRPr lang="zh-TW" altLang="en-US" sz="1800" kern="1200" dirty="0"/>
        </a:p>
      </dsp:txBody>
      <dsp:txXfrm>
        <a:off x="27681" y="1642055"/>
        <a:ext cx="1443130" cy="699793"/>
      </dsp:txXfrm>
    </dsp:sp>
    <dsp:sp modelId="{B128DCAB-D075-4C20-A754-5ED3CE87D205}">
      <dsp:nvSpPr>
        <dsp:cNvPr id="0" name=""/>
        <dsp:cNvSpPr/>
      </dsp:nvSpPr>
      <dsp:spPr>
        <a:xfrm rot="18289469">
          <a:off x="1269251" y="1547740"/>
          <a:ext cx="1041335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1041335" y="167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763885" y="1538499"/>
        <a:ext cx="52066" cy="52066"/>
      </dsp:txXfrm>
    </dsp:sp>
    <dsp:sp modelId="{6C709643-9E5C-48F3-9D0D-A58953B81413}">
      <dsp:nvSpPr>
        <dsp:cNvPr id="0" name=""/>
        <dsp:cNvSpPr/>
      </dsp:nvSpPr>
      <dsp:spPr>
        <a:xfrm>
          <a:off x="2087254" y="765445"/>
          <a:ext cx="1486674" cy="7433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家長同意入班</a:t>
          </a:r>
          <a:endParaRPr lang="zh-TW" altLang="en-US" sz="1800" kern="1200" dirty="0"/>
        </a:p>
      </dsp:txBody>
      <dsp:txXfrm>
        <a:off x="2109026" y="787217"/>
        <a:ext cx="1443130" cy="699793"/>
      </dsp:txXfrm>
    </dsp:sp>
    <dsp:sp modelId="{CCF95334-E814-4B78-9469-401B3815A146}">
      <dsp:nvSpPr>
        <dsp:cNvPr id="0" name=""/>
        <dsp:cNvSpPr/>
      </dsp:nvSpPr>
      <dsp:spPr>
        <a:xfrm rot="19457599">
          <a:off x="3505094" y="906611"/>
          <a:ext cx="732338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732338" y="167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852955" y="905095"/>
        <a:ext cx="36616" cy="36616"/>
      </dsp:txXfrm>
    </dsp:sp>
    <dsp:sp modelId="{0D85FCCE-D1F2-4339-BC83-6CD137A49CF7}">
      <dsp:nvSpPr>
        <dsp:cNvPr id="0" name=""/>
        <dsp:cNvSpPr/>
      </dsp:nvSpPr>
      <dsp:spPr>
        <a:xfrm>
          <a:off x="4168598" y="338026"/>
          <a:ext cx="1486674" cy="743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入班集中補救</a:t>
          </a:r>
          <a:endParaRPr lang="zh-TW" altLang="en-US" sz="1800" kern="1200" dirty="0"/>
        </a:p>
      </dsp:txBody>
      <dsp:txXfrm>
        <a:off x="4190370" y="359798"/>
        <a:ext cx="1443130" cy="699793"/>
      </dsp:txXfrm>
    </dsp:sp>
    <dsp:sp modelId="{1B76B29B-8602-4CD5-984A-183938D2AA6B}">
      <dsp:nvSpPr>
        <dsp:cNvPr id="0" name=""/>
        <dsp:cNvSpPr/>
      </dsp:nvSpPr>
      <dsp:spPr>
        <a:xfrm>
          <a:off x="5655273" y="692902"/>
          <a:ext cx="594669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594669" y="167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37742" y="694828"/>
        <a:ext cx="29733" cy="29733"/>
      </dsp:txXfrm>
    </dsp:sp>
    <dsp:sp modelId="{FABA004D-CD6A-41BB-B65A-3113213238AA}">
      <dsp:nvSpPr>
        <dsp:cNvPr id="0" name=""/>
        <dsp:cNvSpPr/>
      </dsp:nvSpPr>
      <dsp:spPr>
        <a:xfrm>
          <a:off x="6249943" y="338026"/>
          <a:ext cx="1486674" cy="7433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/>
            <a:t>教學計畫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/>
            <a:t>進步率</a:t>
          </a:r>
          <a:endParaRPr lang="zh-TW" altLang="en-US" sz="1800" kern="1200" dirty="0"/>
        </a:p>
      </dsp:txBody>
      <dsp:txXfrm>
        <a:off x="6271715" y="359798"/>
        <a:ext cx="1443130" cy="699793"/>
      </dsp:txXfrm>
    </dsp:sp>
    <dsp:sp modelId="{0872D259-B3EC-43EC-87E9-87D65D4237C3}">
      <dsp:nvSpPr>
        <dsp:cNvPr id="0" name=""/>
        <dsp:cNvSpPr/>
      </dsp:nvSpPr>
      <dsp:spPr>
        <a:xfrm rot="2142401">
          <a:off x="3505094" y="1334030"/>
          <a:ext cx="732338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732338" y="167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852955" y="1332514"/>
        <a:ext cx="36616" cy="36616"/>
      </dsp:txXfrm>
    </dsp:sp>
    <dsp:sp modelId="{7C84759E-30AE-44EE-BD15-D415A40E9A2A}">
      <dsp:nvSpPr>
        <dsp:cNvPr id="0" name=""/>
        <dsp:cNvSpPr/>
      </dsp:nvSpPr>
      <dsp:spPr>
        <a:xfrm>
          <a:off x="4168598" y="1192864"/>
          <a:ext cx="1486674" cy="743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暑假</a:t>
          </a:r>
          <a:r>
            <a:rPr lang="zh-TW" altLang="en-US" sz="1800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、學期中開班</a:t>
          </a:r>
          <a:endParaRPr lang="zh-TW" altLang="en-US" sz="1800" kern="1200" dirty="0"/>
        </a:p>
      </dsp:txBody>
      <dsp:txXfrm>
        <a:off x="4190370" y="1214636"/>
        <a:ext cx="1443130" cy="699793"/>
      </dsp:txXfrm>
    </dsp:sp>
    <dsp:sp modelId="{DFC4EE9F-15E4-4210-9001-864FED285391}">
      <dsp:nvSpPr>
        <dsp:cNvPr id="0" name=""/>
        <dsp:cNvSpPr/>
      </dsp:nvSpPr>
      <dsp:spPr>
        <a:xfrm>
          <a:off x="5655273" y="1547740"/>
          <a:ext cx="594669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594669" y="167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37742" y="1549666"/>
        <a:ext cx="29733" cy="29733"/>
      </dsp:txXfrm>
    </dsp:sp>
    <dsp:sp modelId="{F70A8791-E664-4A35-AE92-1FC85B8046ED}">
      <dsp:nvSpPr>
        <dsp:cNvPr id="0" name=""/>
        <dsp:cNvSpPr/>
      </dsp:nvSpPr>
      <dsp:spPr>
        <a:xfrm>
          <a:off x="6249943" y="1192864"/>
          <a:ext cx="1486674" cy="7433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巡視輔導</a:t>
          </a:r>
          <a:endParaRPr lang="zh-TW" altLang="en-US" sz="1800" kern="1200" dirty="0"/>
        </a:p>
      </dsp:txBody>
      <dsp:txXfrm>
        <a:off x="6271715" y="1214636"/>
        <a:ext cx="1443130" cy="699793"/>
      </dsp:txXfrm>
    </dsp:sp>
    <dsp:sp modelId="{E735DBD3-FBB4-4FDC-A857-03FD5C2E9AB9}">
      <dsp:nvSpPr>
        <dsp:cNvPr id="0" name=""/>
        <dsp:cNvSpPr/>
      </dsp:nvSpPr>
      <dsp:spPr>
        <a:xfrm rot="3310531">
          <a:off x="1269251" y="2402578"/>
          <a:ext cx="1041335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1041335" y="167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763885" y="2393337"/>
        <a:ext cx="52066" cy="52066"/>
      </dsp:txXfrm>
    </dsp:sp>
    <dsp:sp modelId="{6FE4ECF8-AE0D-4FA5-8346-DA878ACD744A}">
      <dsp:nvSpPr>
        <dsp:cNvPr id="0" name=""/>
        <dsp:cNvSpPr/>
      </dsp:nvSpPr>
      <dsp:spPr>
        <a:xfrm>
          <a:off x="2087254" y="2475121"/>
          <a:ext cx="1486674" cy="7433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/>
            <a:t>家長不同意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/>
            <a:t>入班</a:t>
          </a:r>
          <a:endParaRPr lang="zh-TW" altLang="en-US" sz="1800" kern="1200" dirty="0"/>
        </a:p>
      </dsp:txBody>
      <dsp:txXfrm>
        <a:off x="2109026" y="2496893"/>
        <a:ext cx="1443130" cy="699793"/>
      </dsp:txXfrm>
    </dsp:sp>
    <dsp:sp modelId="{6ABD30C6-75DA-48A0-9C85-4B671AE66948}">
      <dsp:nvSpPr>
        <dsp:cNvPr id="0" name=""/>
        <dsp:cNvSpPr/>
      </dsp:nvSpPr>
      <dsp:spPr>
        <a:xfrm>
          <a:off x="3573929" y="2829997"/>
          <a:ext cx="594669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594669" y="167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856397" y="2831923"/>
        <a:ext cx="29733" cy="29733"/>
      </dsp:txXfrm>
    </dsp:sp>
    <dsp:sp modelId="{D3FCCBA5-3C6D-41C7-9150-C06193BD6A18}">
      <dsp:nvSpPr>
        <dsp:cNvPr id="0" name=""/>
        <dsp:cNvSpPr/>
      </dsp:nvSpPr>
      <dsp:spPr>
        <a:xfrm>
          <a:off x="4168598" y="2475121"/>
          <a:ext cx="1486674" cy="743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導師補救</a:t>
          </a:r>
          <a:endParaRPr lang="zh-TW" altLang="en-US" sz="1800" kern="1200" dirty="0"/>
        </a:p>
      </dsp:txBody>
      <dsp:txXfrm>
        <a:off x="4190370" y="2496893"/>
        <a:ext cx="1443130" cy="699793"/>
      </dsp:txXfrm>
    </dsp:sp>
    <dsp:sp modelId="{148A243E-4DC4-4C43-B41E-16AAAAC74D49}">
      <dsp:nvSpPr>
        <dsp:cNvPr id="0" name=""/>
        <dsp:cNvSpPr/>
      </dsp:nvSpPr>
      <dsp:spPr>
        <a:xfrm rot="19457599">
          <a:off x="5586439" y="2616287"/>
          <a:ext cx="732338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732338" y="167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34300" y="2614772"/>
        <a:ext cx="36616" cy="36616"/>
      </dsp:txXfrm>
    </dsp:sp>
    <dsp:sp modelId="{A1929AA3-30E5-4D96-8FFA-CBF152337C25}">
      <dsp:nvSpPr>
        <dsp:cNvPr id="0" name=""/>
        <dsp:cNvSpPr/>
      </dsp:nvSpPr>
      <dsp:spPr>
        <a:xfrm>
          <a:off x="6249943" y="2047702"/>
          <a:ext cx="1486674" cy="7433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/>
            <a:t>安親班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/>
            <a:t>導師提供作業</a:t>
          </a:r>
          <a:endParaRPr lang="zh-TW" altLang="en-US" sz="1800" kern="1200" dirty="0"/>
        </a:p>
      </dsp:txBody>
      <dsp:txXfrm>
        <a:off x="6271715" y="2069474"/>
        <a:ext cx="1443130" cy="699793"/>
      </dsp:txXfrm>
    </dsp:sp>
    <dsp:sp modelId="{C43B8D3B-1432-4040-84FC-97BE37F2B0EC}">
      <dsp:nvSpPr>
        <dsp:cNvPr id="0" name=""/>
        <dsp:cNvSpPr/>
      </dsp:nvSpPr>
      <dsp:spPr>
        <a:xfrm rot="2142401">
          <a:off x="5586439" y="3043706"/>
          <a:ext cx="732338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732338" y="167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34300" y="3042191"/>
        <a:ext cx="36616" cy="36616"/>
      </dsp:txXfrm>
    </dsp:sp>
    <dsp:sp modelId="{06542D1F-BAC2-49C8-9717-5F8DC4BADC25}">
      <dsp:nvSpPr>
        <dsp:cNvPr id="0" name=""/>
        <dsp:cNvSpPr/>
      </dsp:nvSpPr>
      <dsp:spPr>
        <a:xfrm>
          <a:off x="6249943" y="2902540"/>
          <a:ext cx="1486674" cy="7433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自行課中補救</a:t>
          </a:r>
          <a:endParaRPr lang="zh-TW" altLang="en-US" sz="1800" kern="1200" dirty="0"/>
        </a:p>
      </dsp:txBody>
      <dsp:txXfrm>
        <a:off x="6271715" y="2924312"/>
        <a:ext cx="1443130" cy="6997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258F5-35A3-452C-AB20-928FD976AFB9}">
      <dsp:nvSpPr>
        <dsp:cNvPr id="0" name=""/>
        <dsp:cNvSpPr/>
      </dsp:nvSpPr>
      <dsp:spPr>
        <a:xfrm>
          <a:off x="2309144" y="1795651"/>
          <a:ext cx="1512510" cy="15125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低於猜測分數</a:t>
          </a:r>
          <a:endParaRPr lang="zh-TW" altLang="en-US" sz="2700" kern="1200" dirty="0"/>
        </a:p>
      </dsp:txBody>
      <dsp:txXfrm>
        <a:off x="2530646" y="2017153"/>
        <a:ext cx="1069506" cy="1069506"/>
      </dsp:txXfrm>
    </dsp:sp>
    <dsp:sp modelId="{6F40D2CC-1682-4944-9096-BDF3BCBCBFA6}">
      <dsp:nvSpPr>
        <dsp:cNvPr id="0" name=""/>
        <dsp:cNvSpPr/>
      </dsp:nvSpPr>
      <dsp:spPr>
        <a:xfrm rot="12875281">
          <a:off x="1321325" y="1536716"/>
          <a:ext cx="1168769" cy="4310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BC6F3-E68A-46E2-B95E-F5C7003AC08B}">
      <dsp:nvSpPr>
        <dsp:cNvPr id="0" name=""/>
        <dsp:cNvSpPr/>
      </dsp:nvSpPr>
      <dsp:spPr>
        <a:xfrm>
          <a:off x="706170" y="845756"/>
          <a:ext cx="1436884" cy="11495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態度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不認真</a:t>
          </a:r>
          <a:endParaRPr lang="zh-TW" altLang="en-US" sz="2000" kern="1200" dirty="0"/>
        </a:p>
      </dsp:txBody>
      <dsp:txXfrm>
        <a:off x="739838" y="879424"/>
        <a:ext cx="1369548" cy="1082171"/>
      </dsp:txXfrm>
    </dsp:sp>
    <dsp:sp modelId="{30D144BD-E082-4EDD-81ED-E26A0009D9B5}">
      <dsp:nvSpPr>
        <dsp:cNvPr id="0" name=""/>
        <dsp:cNvSpPr/>
      </dsp:nvSpPr>
      <dsp:spPr>
        <a:xfrm rot="16169736">
          <a:off x="2476484" y="936465"/>
          <a:ext cx="1153183" cy="431065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305A3-30F3-41C6-AEEF-2A5AA99EE2D4}">
      <dsp:nvSpPr>
        <dsp:cNvPr id="0" name=""/>
        <dsp:cNvSpPr/>
      </dsp:nvSpPr>
      <dsp:spPr>
        <a:xfrm>
          <a:off x="2329557" y="674"/>
          <a:ext cx="1436884" cy="114950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識字或讀題困難</a:t>
          </a:r>
          <a:endParaRPr lang="zh-TW" altLang="en-US" sz="2000" kern="1200" dirty="0"/>
        </a:p>
      </dsp:txBody>
      <dsp:txXfrm>
        <a:off x="2363225" y="34342"/>
        <a:ext cx="1369548" cy="1082171"/>
      </dsp:txXfrm>
    </dsp:sp>
    <dsp:sp modelId="{A7E6C1AC-4721-4C80-A197-74E3BD1DDBCF}">
      <dsp:nvSpPr>
        <dsp:cNvPr id="0" name=""/>
        <dsp:cNvSpPr/>
      </dsp:nvSpPr>
      <dsp:spPr>
        <a:xfrm rot="19490149">
          <a:off x="3633783" y="1533768"/>
          <a:ext cx="1141789" cy="4310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0F2FE-A45A-4340-A12B-305EDBB6366B}">
      <dsp:nvSpPr>
        <dsp:cNvPr id="0" name=""/>
        <dsp:cNvSpPr/>
      </dsp:nvSpPr>
      <dsp:spPr>
        <a:xfrm>
          <a:off x="3952944" y="845756"/>
          <a:ext cx="1436884" cy="1149507"/>
        </a:xfrm>
        <a:prstGeom prst="roundRect">
          <a:avLst>
            <a:gd name="adj" fmla="val 10000"/>
          </a:avLst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學習程度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嚴重落後</a:t>
          </a:r>
          <a:endParaRPr lang="zh-TW" altLang="en-US" sz="2000" kern="1200" dirty="0"/>
        </a:p>
      </dsp:txBody>
      <dsp:txXfrm>
        <a:off x="3986612" y="879424"/>
        <a:ext cx="1369548" cy="1082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C7596-E14B-40A4-8412-36227EF76B2D}">
      <dsp:nvSpPr>
        <dsp:cNvPr id="0" name=""/>
        <dsp:cNvSpPr/>
      </dsp:nvSpPr>
      <dsp:spPr>
        <a:xfrm>
          <a:off x="1" y="0"/>
          <a:ext cx="6095996" cy="342113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982D1-C006-468D-8171-D2500DFB3A9A}">
      <dsp:nvSpPr>
        <dsp:cNvPr id="0" name=""/>
        <dsp:cNvSpPr/>
      </dsp:nvSpPr>
      <dsp:spPr>
        <a:xfrm>
          <a:off x="46" y="1026338"/>
          <a:ext cx="1878973" cy="13684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弱勢闗懷</a:t>
          </a:r>
          <a:endParaRPr lang="zh-TW" altLang="en-US" sz="3900" kern="1200" dirty="0"/>
        </a:p>
      </dsp:txBody>
      <dsp:txXfrm>
        <a:off x="66848" y="1093140"/>
        <a:ext cx="1745369" cy="1234848"/>
      </dsp:txXfrm>
    </dsp:sp>
    <dsp:sp modelId="{E2597E66-1876-434C-A649-111645143DBD}">
      <dsp:nvSpPr>
        <dsp:cNvPr id="0" name=""/>
        <dsp:cNvSpPr/>
      </dsp:nvSpPr>
      <dsp:spPr>
        <a:xfrm>
          <a:off x="2108513" y="1026338"/>
          <a:ext cx="1878973" cy="1368452"/>
        </a:xfrm>
        <a:prstGeom prst="roundRect">
          <a:avLst/>
        </a:prstGeom>
        <a:solidFill>
          <a:schemeClr val="accent4">
            <a:hueOff val="-496208"/>
            <a:satOff val="6119"/>
            <a:lumOff val="9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社會正義</a:t>
          </a:r>
          <a:endParaRPr lang="zh-TW" altLang="en-US" sz="3900" kern="1200" dirty="0"/>
        </a:p>
      </dsp:txBody>
      <dsp:txXfrm>
        <a:off x="2175315" y="1093140"/>
        <a:ext cx="1745369" cy="1234848"/>
      </dsp:txXfrm>
    </dsp:sp>
    <dsp:sp modelId="{7BB02EDE-8617-41FA-B4C0-2783C249E6D9}">
      <dsp:nvSpPr>
        <dsp:cNvPr id="0" name=""/>
        <dsp:cNvSpPr/>
      </dsp:nvSpPr>
      <dsp:spPr>
        <a:xfrm>
          <a:off x="4216979" y="1026338"/>
          <a:ext cx="1878973" cy="1368452"/>
        </a:xfrm>
        <a:prstGeom prst="roundRect">
          <a:avLst/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均等卓越</a:t>
          </a:r>
          <a:endParaRPr lang="en-US" altLang="zh-TW" sz="3900" kern="1200" dirty="0" smtClean="0"/>
        </a:p>
      </dsp:txBody>
      <dsp:txXfrm>
        <a:off x="4283781" y="1093140"/>
        <a:ext cx="1745369" cy="1234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043E1-5387-49B0-8BC5-9BC1F0F6E930}">
      <dsp:nvSpPr>
        <dsp:cNvPr id="0" name=""/>
        <dsp:cNvSpPr/>
      </dsp:nvSpPr>
      <dsp:spPr>
        <a:xfrm rot="5400000">
          <a:off x="472129" y="1243463"/>
          <a:ext cx="1409729" cy="234575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0F13E-4C41-4F28-A777-1EECB1EBE82B}">
      <dsp:nvSpPr>
        <dsp:cNvPr id="0" name=""/>
        <dsp:cNvSpPr/>
      </dsp:nvSpPr>
      <dsp:spPr>
        <a:xfrm>
          <a:off x="236810" y="1944339"/>
          <a:ext cx="2117763" cy="185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一至四年級</a:t>
          </a:r>
          <a:endParaRPr lang="zh-TW" altLang="en-US" sz="40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236810" y="1944339"/>
        <a:ext cx="2117763" cy="1856343"/>
      </dsp:txXfrm>
    </dsp:sp>
    <dsp:sp modelId="{E795ADFE-7E63-4FCB-B72C-5798C30ED6D0}">
      <dsp:nvSpPr>
        <dsp:cNvPr id="0" name=""/>
        <dsp:cNvSpPr/>
      </dsp:nvSpPr>
      <dsp:spPr>
        <a:xfrm>
          <a:off x="1954995" y="1070766"/>
          <a:ext cx="399577" cy="3995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4BF48-F920-4D4A-B124-40224CE6BFD8}">
      <dsp:nvSpPr>
        <dsp:cNvPr id="0" name=""/>
        <dsp:cNvSpPr/>
      </dsp:nvSpPr>
      <dsp:spPr>
        <a:xfrm rot="5400000">
          <a:off x="3064684" y="601932"/>
          <a:ext cx="1409729" cy="23457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3FC1A-88B4-45EF-B9A9-045D864329D6}">
      <dsp:nvSpPr>
        <dsp:cNvPr id="0" name=""/>
        <dsp:cNvSpPr/>
      </dsp:nvSpPr>
      <dsp:spPr>
        <a:xfrm>
          <a:off x="2829366" y="1302809"/>
          <a:ext cx="2117763" cy="185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五、六年級</a:t>
          </a:r>
          <a:endParaRPr lang="zh-TW" altLang="en-US" sz="40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2829366" y="1302809"/>
        <a:ext cx="2117763" cy="1856343"/>
      </dsp:txXfrm>
    </dsp:sp>
    <dsp:sp modelId="{23F40464-17F6-4683-83B2-B95C2137AA3C}">
      <dsp:nvSpPr>
        <dsp:cNvPr id="0" name=""/>
        <dsp:cNvSpPr/>
      </dsp:nvSpPr>
      <dsp:spPr>
        <a:xfrm>
          <a:off x="4547551" y="429235"/>
          <a:ext cx="399577" cy="3995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60847-688F-4D68-A493-372EBD31B6E1}">
      <dsp:nvSpPr>
        <dsp:cNvPr id="0" name=""/>
        <dsp:cNvSpPr/>
      </dsp:nvSpPr>
      <dsp:spPr>
        <a:xfrm rot="5400000">
          <a:off x="5654801" y="-274641"/>
          <a:ext cx="1409729" cy="234575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64A01-06B4-435D-96C4-9A75C6EA1665}">
      <dsp:nvSpPr>
        <dsp:cNvPr id="0" name=""/>
        <dsp:cNvSpPr/>
      </dsp:nvSpPr>
      <dsp:spPr>
        <a:xfrm>
          <a:off x="5421921" y="661278"/>
          <a:ext cx="2117763" cy="185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七至九年級</a:t>
          </a:r>
          <a:endParaRPr lang="zh-TW" altLang="en-US" sz="40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5421921" y="661278"/>
        <a:ext cx="2117763" cy="1856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91067-E3F2-4E69-9270-418FFA32DB49}">
      <dsp:nvSpPr>
        <dsp:cNvPr id="0" name=""/>
        <dsp:cNvSpPr/>
      </dsp:nvSpPr>
      <dsp:spPr>
        <a:xfrm>
          <a:off x="3017519" y="516"/>
          <a:ext cx="4526280" cy="2013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注音</a:t>
          </a:r>
          <a:r>
            <a:rPr lang="zh-TW" altLang="en-US" sz="3200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、</a:t>
          </a: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國字手寫題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批改彈性加分</a:t>
          </a:r>
          <a:endParaRPr lang="zh-TW" altLang="en-US" sz="3200" kern="1200" dirty="0">
            <a:latin typeface="標楷體" pitchFamily="65" charset="-120"/>
            <a:ea typeface="標楷體" pitchFamily="65" charset="-120"/>
          </a:endParaRPr>
        </a:p>
      </dsp:txBody>
      <dsp:txXfrm>
        <a:off x="3017519" y="252187"/>
        <a:ext cx="3771268" cy="1510023"/>
      </dsp:txXfrm>
    </dsp:sp>
    <dsp:sp modelId="{7A0B6F88-1E55-4297-B001-D2ABF35E97B7}">
      <dsp:nvSpPr>
        <dsp:cNvPr id="0" name=""/>
        <dsp:cNvSpPr/>
      </dsp:nvSpPr>
      <dsp:spPr>
        <a:xfrm>
          <a:off x="0" y="516"/>
          <a:ext cx="3017520" cy="20133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/>
            <a:t>低年級國語文測驗</a:t>
          </a:r>
          <a:endParaRPr lang="zh-TW" altLang="en-US" sz="4600" kern="1200" dirty="0"/>
        </a:p>
      </dsp:txBody>
      <dsp:txXfrm>
        <a:off x="98284" y="98800"/>
        <a:ext cx="2820952" cy="1816797"/>
      </dsp:txXfrm>
    </dsp:sp>
    <dsp:sp modelId="{EF6BF8A3-3725-433D-83C4-47D068348B82}">
      <dsp:nvSpPr>
        <dsp:cNvPr id="0" name=""/>
        <dsp:cNvSpPr/>
      </dsp:nvSpPr>
      <dsp:spPr>
        <a:xfrm>
          <a:off x="2999052" y="2201144"/>
          <a:ext cx="4526280" cy="2013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5248181"/>
            <a:satOff val="-17003"/>
            <a:lumOff val="-221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5248181"/>
              <a:satOff val="-17003"/>
              <a:lumOff val="-22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紙筆測驗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增加手寫題</a:t>
          </a:r>
          <a:endParaRPr lang="zh-TW" altLang="en-US" sz="2800" kern="1200" dirty="0"/>
        </a:p>
      </dsp:txBody>
      <dsp:txXfrm>
        <a:off x="2999052" y="2452815"/>
        <a:ext cx="3771268" cy="1510023"/>
      </dsp:txXfrm>
    </dsp:sp>
    <dsp:sp modelId="{EFC9218A-8A03-4712-A8B1-B2B690E37BDF}">
      <dsp:nvSpPr>
        <dsp:cNvPr id="0" name=""/>
        <dsp:cNvSpPr/>
      </dsp:nvSpPr>
      <dsp:spPr>
        <a:xfrm>
          <a:off x="0" y="2215218"/>
          <a:ext cx="3017520" cy="2013365"/>
        </a:xfrm>
        <a:prstGeom prst="roundRect">
          <a:avLst/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kern="1200" dirty="0" smtClean="0"/>
            <a:t>三年級</a:t>
          </a:r>
          <a:endParaRPr lang="en-US" altLang="zh-TW" sz="4400" kern="1200" dirty="0" smtClean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kern="1200" dirty="0" smtClean="0"/>
            <a:t>英語測驗</a:t>
          </a:r>
          <a:endParaRPr lang="zh-TW" altLang="en-US" sz="4400" kern="1200" dirty="0"/>
        </a:p>
      </dsp:txBody>
      <dsp:txXfrm>
        <a:off x="98284" y="2313502"/>
        <a:ext cx="2820952" cy="1816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EEF99-946A-4221-9FB1-2EECB51FDD36}">
      <dsp:nvSpPr>
        <dsp:cNvPr id="0" name=""/>
        <dsp:cNvSpPr/>
      </dsp:nvSpPr>
      <dsp:spPr>
        <a:xfrm>
          <a:off x="1600100" y="0"/>
          <a:ext cx="1741254" cy="967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受輔率</a:t>
          </a:r>
          <a:endParaRPr lang="zh-TW" altLang="en-US" sz="2800" kern="1200" dirty="0"/>
        </a:p>
      </dsp:txBody>
      <dsp:txXfrm>
        <a:off x="1628433" y="28333"/>
        <a:ext cx="1684588" cy="910697"/>
      </dsp:txXfrm>
    </dsp:sp>
    <dsp:sp modelId="{FB0EF1F8-6498-4C0B-8D82-40D565288E3E}">
      <dsp:nvSpPr>
        <dsp:cNvPr id="0" name=""/>
        <dsp:cNvSpPr/>
      </dsp:nvSpPr>
      <dsp:spPr>
        <a:xfrm rot="5400000">
          <a:off x="2289346" y="991547"/>
          <a:ext cx="362761" cy="435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-5400000">
        <a:off x="2340133" y="1027823"/>
        <a:ext cx="261187" cy="253933"/>
      </dsp:txXfrm>
    </dsp:sp>
    <dsp:sp modelId="{38B7F096-C313-44F0-94E6-34255BADF156}">
      <dsp:nvSpPr>
        <dsp:cNvPr id="0" name=""/>
        <dsp:cNvSpPr/>
      </dsp:nvSpPr>
      <dsp:spPr>
        <a:xfrm>
          <a:off x="1600100" y="1451045"/>
          <a:ext cx="1741254" cy="967363"/>
        </a:xfrm>
        <a:prstGeom prst="roundRect">
          <a:avLst>
            <a:gd name="adj" fmla="val 10000"/>
          </a:avLst>
        </a:prstGeom>
        <a:solidFill>
          <a:schemeClr val="accent4">
            <a:hueOff val="-496208"/>
            <a:satOff val="6119"/>
            <a:lumOff val="9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未通過率</a:t>
          </a:r>
          <a:endParaRPr lang="zh-TW" altLang="en-US" sz="2800" kern="1200" dirty="0"/>
        </a:p>
      </dsp:txBody>
      <dsp:txXfrm>
        <a:off x="1628433" y="1479378"/>
        <a:ext cx="1684588" cy="910697"/>
      </dsp:txXfrm>
    </dsp:sp>
    <dsp:sp modelId="{D42F4E3D-07F8-44AC-9712-E1647409CB51}">
      <dsp:nvSpPr>
        <dsp:cNvPr id="0" name=""/>
        <dsp:cNvSpPr/>
      </dsp:nvSpPr>
      <dsp:spPr>
        <a:xfrm rot="5400000">
          <a:off x="2289346" y="2442592"/>
          <a:ext cx="362761" cy="435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-5400000">
        <a:off x="2340133" y="2478868"/>
        <a:ext cx="261187" cy="253933"/>
      </dsp:txXfrm>
    </dsp:sp>
    <dsp:sp modelId="{B834AC8F-0B9E-4A0B-B6C0-93FAD21DBCD4}">
      <dsp:nvSpPr>
        <dsp:cNvPr id="0" name=""/>
        <dsp:cNvSpPr/>
      </dsp:nvSpPr>
      <dsp:spPr>
        <a:xfrm>
          <a:off x="1600100" y="2902090"/>
          <a:ext cx="1741254" cy="967363"/>
        </a:xfrm>
        <a:prstGeom prst="roundRect">
          <a:avLst>
            <a:gd name="adj" fmla="val 10000"/>
          </a:avLst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進步率</a:t>
          </a:r>
          <a:endParaRPr lang="zh-TW" altLang="en-US" sz="2800" kern="1200" dirty="0"/>
        </a:p>
      </dsp:txBody>
      <dsp:txXfrm>
        <a:off x="1628433" y="2930423"/>
        <a:ext cx="1684588" cy="9106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DB284-DCD5-4DCE-95A0-510EDC7BF06C}">
      <dsp:nvSpPr>
        <dsp:cNvPr id="0" name=""/>
        <dsp:cNvSpPr/>
      </dsp:nvSpPr>
      <dsp:spPr>
        <a:xfrm>
          <a:off x="1745781" y="0"/>
          <a:ext cx="2410473" cy="9673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/>
            <a:t>學生測驗歷程</a:t>
          </a:r>
        </a:p>
      </dsp:txBody>
      <dsp:txXfrm>
        <a:off x="1774114" y="28333"/>
        <a:ext cx="2353807" cy="910697"/>
      </dsp:txXfrm>
    </dsp:sp>
    <dsp:sp modelId="{0C1837EF-3C17-4FA3-9A29-7D6B3A4FF82A}">
      <dsp:nvSpPr>
        <dsp:cNvPr id="0" name=""/>
        <dsp:cNvSpPr/>
      </dsp:nvSpPr>
      <dsp:spPr>
        <a:xfrm rot="5400000">
          <a:off x="2769637" y="991547"/>
          <a:ext cx="362761" cy="435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/>
        </a:p>
      </dsp:txBody>
      <dsp:txXfrm rot="-5400000">
        <a:off x="2820424" y="1027823"/>
        <a:ext cx="261187" cy="253933"/>
      </dsp:txXfrm>
    </dsp:sp>
    <dsp:sp modelId="{4D3A514B-117C-4E5B-8D85-537305C570FE}">
      <dsp:nvSpPr>
        <dsp:cNvPr id="0" name=""/>
        <dsp:cNvSpPr/>
      </dsp:nvSpPr>
      <dsp:spPr>
        <a:xfrm>
          <a:off x="1745781" y="1451045"/>
          <a:ext cx="2410473" cy="967363"/>
        </a:xfrm>
        <a:prstGeom prst="roundRect">
          <a:avLst>
            <a:gd name="adj" fmla="val 10000"/>
          </a:avLst>
        </a:prstGeom>
        <a:solidFill>
          <a:schemeClr val="accent2">
            <a:hueOff val="-3536126"/>
            <a:satOff val="-5387"/>
            <a:lumOff val="-1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/>
            <a:t>篩選測驗卷下載</a:t>
          </a:r>
          <a:endParaRPr lang="zh-TW" altLang="en-US" sz="2400" b="1" kern="1200" dirty="0"/>
        </a:p>
      </dsp:txBody>
      <dsp:txXfrm>
        <a:off x="1774114" y="1479378"/>
        <a:ext cx="2353807" cy="910697"/>
      </dsp:txXfrm>
    </dsp:sp>
    <dsp:sp modelId="{925D04CE-027E-49FB-8524-471E96DE24CD}">
      <dsp:nvSpPr>
        <dsp:cNvPr id="0" name=""/>
        <dsp:cNvSpPr/>
      </dsp:nvSpPr>
      <dsp:spPr>
        <a:xfrm rot="5400000">
          <a:off x="2769637" y="2442592"/>
          <a:ext cx="362761" cy="435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072252"/>
            <a:satOff val="-10775"/>
            <a:lumOff val="-2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/>
        </a:p>
      </dsp:txBody>
      <dsp:txXfrm rot="-5400000">
        <a:off x="2820424" y="2478868"/>
        <a:ext cx="261187" cy="253933"/>
      </dsp:txXfrm>
    </dsp:sp>
    <dsp:sp modelId="{5EE5DBA8-407B-47A9-94EC-2697FB96D925}">
      <dsp:nvSpPr>
        <dsp:cNvPr id="0" name=""/>
        <dsp:cNvSpPr/>
      </dsp:nvSpPr>
      <dsp:spPr>
        <a:xfrm>
          <a:off x="1745781" y="2902090"/>
          <a:ext cx="2410473" cy="967363"/>
        </a:xfrm>
        <a:prstGeom prst="roundRect">
          <a:avLst>
            <a:gd name="adj" fmla="val 10000"/>
          </a:avLst>
        </a:prstGeom>
        <a:solidFill>
          <a:schemeClr val="accent2">
            <a:hueOff val="-7072252"/>
            <a:satOff val="-10775"/>
            <a:lumOff val="-2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dirty="0" smtClean="0"/>
            <a:t>教師帳號管理</a:t>
          </a:r>
          <a:endParaRPr lang="zh-TW" altLang="en-US" sz="2400" b="1" kern="1200" dirty="0"/>
        </a:p>
      </dsp:txBody>
      <dsp:txXfrm>
        <a:off x="1774114" y="2930423"/>
        <a:ext cx="2353807" cy="9106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51F08-64D7-499C-83F9-AEFA6EC21F14}">
      <dsp:nvSpPr>
        <dsp:cNvPr id="0" name=""/>
        <dsp:cNvSpPr/>
      </dsp:nvSpPr>
      <dsp:spPr>
        <a:xfrm>
          <a:off x="0" y="0"/>
          <a:ext cx="1677322" cy="6484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下載</a:t>
          </a:r>
          <a:r>
            <a:rPr lang="en-US" altLang="zh-TW" sz="1800" kern="1200" dirty="0" smtClean="0"/>
            <a:t>excel</a:t>
          </a:r>
          <a:r>
            <a:rPr lang="zh-TW" altLang="en-US" sz="1800" kern="1200" dirty="0" smtClean="0"/>
            <a:t>檔</a:t>
          </a:r>
          <a:endParaRPr lang="zh-TW" altLang="en-US" sz="1800" kern="1200" dirty="0"/>
        </a:p>
      </dsp:txBody>
      <dsp:txXfrm>
        <a:off x="18992" y="18992"/>
        <a:ext cx="922819" cy="610449"/>
      </dsp:txXfrm>
    </dsp:sp>
    <dsp:sp modelId="{357CA83A-6B4F-468C-950B-512D548D95D4}">
      <dsp:nvSpPr>
        <dsp:cNvPr id="0" name=""/>
        <dsp:cNvSpPr/>
      </dsp:nvSpPr>
      <dsp:spPr>
        <a:xfrm>
          <a:off x="140475" y="766329"/>
          <a:ext cx="1677322" cy="648433"/>
        </a:xfrm>
        <a:prstGeom prst="roundRect">
          <a:avLst>
            <a:gd name="adj" fmla="val 10000"/>
          </a:avLst>
        </a:prstGeom>
        <a:solidFill>
          <a:schemeClr val="accent4">
            <a:hueOff val="-330806"/>
            <a:satOff val="4079"/>
            <a:lumOff val="63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刪除簡化</a:t>
          </a:r>
          <a:endParaRPr lang="zh-TW" altLang="en-US" sz="1800" kern="1200" dirty="0"/>
        </a:p>
      </dsp:txBody>
      <dsp:txXfrm>
        <a:off x="159467" y="785321"/>
        <a:ext cx="1077381" cy="610449"/>
      </dsp:txXfrm>
    </dsp:sp>
    <dsp:sp modelId="{B4E18B99-BEFA-4C02-9248-63AD6F4CF352}">
      <dsp:nvSpPr>
        <dsp:cNvPr id="0" name=""/>
        <dsp:cNvSpPr/>
      </dsp:nvSpPr>
      <dsp:spPr>
        <a:xfrm>
          <a:off x="278854" y="1532659"/>
          <a:ext cx="1677322" cy="648433"/>
        </a:xfrm>
        <a:prstGeom prst="roundRect">
          <a:avLst>
            <a:gd name="adj" fmla="val 10000"/>
          </a:avLst>
        </a:prstGeom>
        <a:solidFill>
          <a:schemeClr val="accent4">
            <a:hueOff val="-661611"/>
            <a:satOff val="8158"/>
            <a:lumOff val="12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自訂排序</a:t>
          </a:r>
          <a:endParaRPr lang="zh-TW" altLang="en-US" sz="1800" kern="1200" dirty="0"/>
        </a:p>
      </dsp:txBody>
      <dsp:txXfrm>
        <a:off x="297846" y="1551651"/>
        <a:ext cx="1079477" cy="610449"/>
      </dsp:txXfrm>
    </dsp:sp>
    <dsp:sp modelId="{EF5761FF-0F29-43A4-8DC2-BBF00CB44E2E}">
      <dsp:nvSpPr>
        <dsp:cNvPr id="0" name=""/>
        <dsp:cNvSpPr/>
      </dsp:nvSpPr>
      <dsp:spPr>
        <a:xfrm>
          <a:off x="419330" y="2298989"/>
          <a:ext cx="1677322" cy="648433"/>
        </a:xfrm>
        <a:prstGeom prst="roundRect">
          <a:avLst>
            <a:gd name="adj" fmla="val 10000"/>
          </a:avLst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教學規畫</a:t>
          </a:r>
          <a:endParaRPr lang="zh-TW" altLang="en-US" sz="1800" kern="1200" dirty="0"/>
        </a:p>
      </dsp:txBody>
      <dsp:txXfrm>
        <a:off x="438322" y="2317981"/>
        <a:ext cx="1077381" cy="610449"/>
      </dsp:txXfrm>
    </dsp:sp>
    <dsp:sp modelId="{9FF718F6-DFF8-4AAE-968D-DF0000E1C2AC}">
      <dsp:nvSpPr>
        <dsp:cNvPr id="0" name=""/>
        <dsp:cNvSpPr/>
      </dsp:nvSpPr>
      <dsp:spPr>
        <a:xfrm>
          <a:off x="1255840" y="496640"/>
          <a:ext cx="421481" cy="421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350673" y="496640"/>
        <a:ext cx="231815" cy="317164"/>
      </dsp:txXfrm>
    </dsp:sp>
    <dsp:sp modelId="{AE6BF759-45B7-4995-93EE-72AF2B1B7C27}">
      <dsp:nvSpPr>
        <dsp:cNvPr id="0" name=""/>
        <dsp:cNvSpPr/>
      </dsp:nvSpPr>
      <dsp:spPr>
        <a:xfrm>
          <a:off x="1396316" y="1262970"/>
          <a:ext cx="421481" cy="421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53025"/>
            <a:satOff val="29607"/>
            <a:lumOff val="27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53025"/>
              <a:satOff val="29607"/>
              <a:lumOff val="27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491149" y="1262970"/>
        <a:ext cx="231815" cy="317164"/>
      </dsp:txXfrm>
    </dsp:sp>
    <dsp:sp modelId="{94B1B414-EF2C-4AC4-B1E8-3479173AC9DB}">
      <dsp:nvSpPr>
        <dsp:cNvPr id="0" name=""/>
        <dsp:cNvSpPr/>
      </dsp:nvSpPr>
      <dsp:spPr>
        <a:xfrm>
          <a:off x="1534695" y="2029300"/>
          <a:ext cx="421481" cy="42148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706049"/>
            <a:satOff val="59213"/>
            <a:lumOff val="550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06049"/>
              <a:satOff val="59213"/>
              <a:lumOff val="55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629528" y="2029300"/>
        <a:ext cx="231815" cy="3171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A12C2-8D1E-4A43-8F89-1106AABDC220}">
      <dsp:nvSpPr>
        <dsp:cNvPr id="0" name=""/>
        <dsp:cNvSpPr/>
      </dsp:nvSpPr>
      <dsp:spPr>
        <a:xfrm>
          <a:off x="0" y="-12867"/>
          <a:ext cx="2575097" cy="7549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列印統計表</a:t>
          </a:r>
          <a:endParaRPr lang="zh-TW" altLang="en-US" sz="2000" b="1" kern="1200" dirty="0"/>
        </a:p>
      </dsp:txBody>
      <dsp:txXfrm>
        <a:off x="22111" y="9244"/>
        <a:ext cx="1794819" cy="710707"/>
      </dsp:txXfrm>
    </dsp:sp>
    <dsp:sp modelId="{43446BE3-EE18-4127-BAAA-61B5A22D8047}">
      <dsp:nvSpPr>
        <dsp:cNvPr id="0" name=""/>
        <dsp:cNvSpPr/>
      </dsp:nvSpPr>
      <dsp:spPr>
        <a:xfrm>
          <a:off x="546231" y="884088"/>
          <a:ext cx="2391493" cy="806401"/>
        </a:xfrm>
        <a:prstGeom prst="roundRect">
          <a:avLst>
            <a:gd name="adj" fmla="val 10000"/>
          </a:avLst>
        </a:prstGeom>
        <a:solidFill>
          <a:schemeClr val="accent2">
            <a:hueOff val="-7072252"/>
            <a:satOff val="-10775"/>
            <a:lumOff val="-2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找對應教材</a:t>
          </a:r>
          <a:endParaRPr lang="zh-TW" altLang="en-US" sz="2000" b="1" kern="1200" dirty="0"/>
        </a:p>
      </dsp:txBody>
      <dsp:txXfrm>
        <a:off x="569850" y="907707"/>
        <a:ext cx="1466509" cy="759163"/>
      </dsp:txXfrm>
    </dsp:sp>
    <dsp:sp modelId="{A1A80B59-CD71-42C3-91A9-947F25B74BE7}">
      <dsp:nvSpPr>
        <dsp:cNvPr id="0" name=""/>
        <dsp:cNvSpPr/>
      </dsp:nvSpPr>
      <dsp:spPr>
        <a:xfrm>
          <a:off x="2084393" y="580591"/>
          <a:ext cx="490704" cy="4907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b="1" kern="1200"/>
        </a:p>
      </dsp:txBody>
      <dsp:txXfrm>
        <a:off x="2194801" y="580591"/>
        <a:ext cx="269888" cy="3692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D8F93-DE8E-4447-ACB3-70CC29B817E9}">
      <dsp:nvSpPr>
        <dsp:cNvPr id="0" name=""/>
        <dsp:cNvSpPr/>
      </dsp:nvSpPr>
      <dsp:spPr>
        <a:xfrm rot="16200000">
          <a:off x="-1199958" y="1200479"/>
          <a:ext cx="3755908" cy="135494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學習診斷</a:t>
          </a:r>
          <a:endParaRPr lang="zh-TW" altLang="en-U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測驗結果報告</a:t>
          </a:r>
          <a:r>
            <a:rPr lang="en-US" altLang="zh-TW" sz="1800" kern="1200" dirty="0" smtClean="0"/>
            <a:t>  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統計分析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課程計畫</a:t>
          </a:r>
          <a:endParaRPr lang="zh-TW" altLang="en-US" sz="1800" kern="1200" dirty="0"/>
        </a:p>
      </dsp:txBody>
      <dsp:txXfrm rot="5400000">
        <a:off x="521" y="751182"/>
        <a:ext cx="1354949" cy="2253544"/>
      </dsp:txXfrm>
    </dsp:sp>
    <dsp:sp modelId="{9CA882B5-0C56-41EC-90B3-9C226E362ACD}">
      <dsp:nvSpPr>
        <dsp:cNvPr id="0" name=""/>
        <dsp:cNvSpPr/>
      </dsp:nvSpPr>
      <dsp:spPr>
        <a:xfrm rot="16200000">
          <a:off x="256612" y="1200479"/>
          <a:ext cx="3755908" cy="1354949"/>
        </a:xfrm>
        <a:prstGeom prst="flowChartManualOperation">
          <a:avLst/>
        </a:prstGeom>
        <a:solidFill>
          <a:schemeClr val="accent5">
            <a:hueOff val="8576763"/>
            <a:satOff val="-1230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錯誤題目指導說明</a:t>
          </a:r>
          <a:endParaRPr lang="zh-TW" altLang="en-U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對應題目教材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明確教學目標</a:t>
          </a:r>
          <a:endParaRPr lang="zh-TW" altLang="en-US" sz="1800" kern="1200" dirty="0"/>
        </a:p>
      </dsp:txBody>
      <dsp:txXfrm rot="5400000">
        <a:off x="1457091" y="751182"/>
        <a:ext cx="1354949" cy="2253544"/>
      </dsp:txXfrm>
    </dsp:sp>
    <dsp:sp modelId="{9EB62FAC-5421-40CC-884F-7B22C28D2B3B}">
      <dsp:nvSpPr>
        <dsp:cNvPr id="0" name=""/>
        <dsp:cNvSpPr/>
      </dsp:nvSpPr>
      <dsp:spPr>
        <a:xfrm rot="16200000">
          <a:off x="1713704" y="1200479"/>
          <a:ext cx="3755908" cy="1354949"/>
        </a:xfrm>
        <a:prstGeom prst="flowChartManualOperation">
          <a:avLst/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課程教學</a:t>
          </a:r>
          <a:endParaRPr lang="zh-TW" altLang="en-U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字詞教學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句段教學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篇章理解</a:t>
          </a:r>
          <a:endParaRPr lang="zh-TW" altLang="en-US" sz="1800" kern="1200" dirty="0"/>
        </a:p>
      </dsp:txBody>
      <dsp:txXfrm rot="5400000">
        <a:off x="2914183" y="751182"/>
        <a:ext cx="1354949" cy="2253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A2CDE-6ADE-4378-9B26-5941231E86B3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01728-3763-4342-B27A-6C05B722A5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04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DFC38-48A0-4BC5-9E66-3A96639BEFBA}" type="datetimeFigureOut">
              <a:rPr lang="zh-TW" altLang="en-US" smtClean="0"/>
              <a:t>2019/3/5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658A-69E7-45F7-9170-06D2F71C3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5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好文分享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「芬蘭教育 世界第一的祕密」！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親愛的粉絲們晚安：</a:t>
            </a:r>
            <a:b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今晚和您分享貫穿芬蘭改革脈絡、促使政策成功的教育核心價值，「一個也不能少」的平等精神。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當其他國家還在施行菁英教育時，芬蘭卻反其道而行，絕不標榜菁英，堅持每一個小孩公平受教。 從制度設計到資源分配，芬蘭教育從平等出發。六十萬中小學學生，分布在四千所綜合學校，平均每校約一百五十人，班級人數不超過二十人，小班小校的制度有利於「無一人落後」（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Child Left Behind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），沒有貴族和平民學校之分。翻開芬蘭各種教育文宣，從不高調「快樂學習」，對他們來說，有了公平，快樂就不是問題。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「做老師不是為了錢，是因為我們真的相信這份工作對芬蘭很重要，」史亞力深信不疑，師資即國力，老師愈好，國家就愈強大。 </a:t>
            </a:r>
            <a:b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「我們強調的是學習，不是競爭，芬蘭絕對不會用競爭來刺激品質。」說得一口流利英文，亨卡拉再三強調，在芬蘭，教育的目的是學習，而非競爭。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芬蘭教育所堅持的，如同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 For Taiwan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願景，我們致力保障台灣所有孩子，都能擁有優質的教育和自我發展機會，期許一切改變以孩子為核心。透過擁有使命感的好老師，讓孩子得到應有的教育品質，進而影響學校的教學成效，並踏出學校圍牆，了解、參與社區發展。長遠而言，我們希望看見一個由新世代青年發展的運動，從各領域發揮影響力，帶出系統化的改變，共同終結台灣教育不平等的問題，讓一個孩子的出身不再限制他的未來。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TFT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邀請您看見需要，投入需要，一起加入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支持我們展開這場溫柔的革命。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60D2-860B-4638-A0FF-D3ED3D2CD1A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74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0" lang="zh-TW" altLang="en-US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DF3904C-E896-476A-8CFB-E1EC5E7708BE}" type="slidenum">
              <a:rPr kumimoji="0" lang="zh-TW" altLang="en-US" smtClean="0">
                <a:latin typeface="Calibri" panose="020F0502020204030204" pitchFamily="34" charset="0"/>
              </a:rPr>
              <a:pPr/>
              <a:t>45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0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08FE5-345B-4218-BF97-79B2664D138A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08FE5-345B-4218-BF97-79B2664D138A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篩選階段</a:t>
            </a:r>
            <a:endParaRPr lang="en-US" altLang="zh-TW" dirty="0"/>
          </a:p>
          <a:p>
            <a:r>
              <a:rPr lang="zh-TW" altLang="en-US" baseline="0" dirty="0"/>
              <a:t>依核定提報率提報學生進行測驗</a:t>
            </a:r>
            <a:endParaRPr lang="en-US" altLang="zh-TW" baseline="0" dirty="0"/>
          </a:p>
          <a:p>
            <a:r>
              <a:rPr lang="en-US" altLang="zh-TW" baseline="0" dirty="0"/>
              <a:t>2.</a:t>
            </a:r>
            <a:r>
              <a:rPr lang="zh-TW" altLang="en-US" baseline="0" dirty="0"/>
              <a:t>補救階段</a:t>
            </a:r>
            <a:endParaRPr lang="en-US" altLang="zh-TW" baseline="0" dirty="0"/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依測驗結果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開班規劃</a:t>
            </a:r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依診斷報告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基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本學習內容 對應教材</a:t>
            </a:r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進行補救教學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3.</a:t>
            </a:r>
            <a:r>
              <a:rPr lang="zh-TW" altLang="en-US" dirty="0"/>
              <a:t>檢核階段</a:t>
            </a:r>
            <a:endParaRPr lang="en-US" altLang="zh-TW" dirty="0"/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1" lang="zh-TW" altLang="en-US" sz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成長測驗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與篩選測驗成績比較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受輔成效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43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60D2-860B-4638-A0FF-D3ED3D2CD1A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5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07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0"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04699F4-25A3-4D00-A633-3DB6D93EC950}" type="slidenum">
              <a:rPr kumimoji="0" lang="zh-TW" altLang="en-US" smtClean="0">
                <a:latin typeface="Calibri" panose="020F0502020204030204" pitchFamily="34" charset="0"/>
              </a:rPr>
              <a:pPr/>
              <a:t>30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3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67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80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38E7-01E7-4801-960D-0ECA50D060B0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51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838E7-01E7-4801-960D-0ECA50D060B0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51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2183773"/>
            <a:ext cx="540000" cy="567448"/>
          </a:xfrm>
          <a:prstGeom prst="rect">
            <a:avLst/>
          </a:prstGeom>
        </p:spPr>
      </p:pic>
      <p:sp>
        <p:nvSpPr>
          <p:cNvPr id="6" name="文字方塊 5"/>
          <p:cNvSpPr txBox="1"/>
          <p:nvPr userDrawn="1"/>
        </p:nvSpPr>
        <p:spPr>
          <a:xfrm>
            <a:off x="366205" y="504519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4440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  <p:pic>
        <p:nvPicPr>
          <p:cNvPr id="50" name="圖片 4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51" name="文字方塊 50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35046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16754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24" name="文字方塊 23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25841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6810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4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3" name="文字方塊 12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35845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8" y="4824511"/>
            <a:ext cx="540000" cy="567448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692459" y="538216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31191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2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8825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27571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7" name="文字方塊 6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35593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  <p:pic>
        <p:nvPicPr>
          <p:cNvPr id="41" name="圖片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42" name="文字方塊 41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34916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  <p:pic>
        <p:nvPicPr>
          <p:cNvPr id="65" name="圖片 6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66" name="文字方塊 65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彰化縣補救教學實施方案</a:t>
            </a:r>
          </a:p>
        </p:txBody>
      </p:sp>
    </p:spTree>
    <p:extLst>
      <p:ext uri="{BB962C8B-B14F-4D97-AF65-F5344CB8AC3E}">
        <p14:creationId xmlns:p14="http://schemas.microsoft.com/office/powerpoint/2010/main" val="21855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2019/3/5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5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Internet%20Explorer.lnk" TargetMode="Externa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5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3" Type="http://schemas.openxmlformats.org/officeDocument/2006/relationships/diagramData" Target="../diagrams/data10.xml"/><Relationship Id="rId21" Type="http://schemas.openxmlformats.org/officeDocument/2006/relationships/diagramColors" Target="../diagrams/colors13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19" Type="http://schemas.openxmlformats.org/officeDocument/2006/relationships/diagramLayout" Target="../diagrams/layout13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Relationship Id="rId22" Type="http://schemas.microsoft.com/office/2007/relationships/diagramDrawing" Target="../diagrams/drawing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50787" y="1910280"/>
            <a:ext cx="7055854" cy="1967947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/>
              <a:t>科技評量</a:t>
            </a:r>
            <a:r>
              <a:rPr lang="zh-TW" altLang="en-US" sz="4400" b="1" dirty="0"/>
              <a:t>系統的教學應用</a:t>
            </a:r>
            <a:r>
              <a:rPr lang="fr-CA" altLang="zh-TW" sz="4400" dirty="0"/>
              <a:t/>
            </a:r>
            <a:br>
              <a:rPr lang="fr-CA" altLang="zh-TW" sz="4400" dirty="0"/>
            </a:br>
            <a:endParaRPr lang="zh-TW" altLang="en-US" sz="44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27368" y="3807250"/>
            <a:ext cx="401448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zh-TW" sz="3200" dirty="0" smtClean="0"/>
          </a:p>
          <a:p>
            <a:pPr algn="ctr">
              <a:lnSpc>
                <a:spcPct val="150000"/>
              </a:lnSpc>
            </a:pPr>
            <a:r>
              <a:rPr lang="zh-TW" altLang="en-US" sz="2800" dirty="0" smtClean="0"/>
              <a:t>林通修  </a:t>
            </a:r>
            <a:r>
              <a:rPr lang="en-US" altLang="zh-TW" sz="2000" dirty="0" smtClean="0"/>
              <a:t>108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03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06</a:t>
            </a:r>
            <a:r>
              <a:rPr lang="zh-TW" altLang="en-US" sz="2000" dirty="0" smtClean="0"/>
              <a:t>日</a:t>
            </a:r>
            <a:endParaRPr lang="en-US" altLang="zh-TW" sz="2000" dirty="0" smtClean="0"/>
          </a:p>
          <a:p>
            <a:pPr algn="ctr">
              <a:lnSpc>
                <a:spcPct val="150000"/>
              </a:lnSpc>
            </a:pPr>
            <a:r>
              <a:rPr lang="fr-CA" altLang="zh-TW" sz="2000" dirty="0" smtClean="0"/>
              <a:t/>
            </a:r>
            <a:br>
              <a:rPr lang="fr-CA" altLang="zh-TW" sz="2000" dirty="0" smtClean="0"/>
            </a:br>
            <a:endParaRPr lang="zh-TW" altLang="en-US" sz="2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189019" y="1896630"/>
            <a:ext cx="468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補救</a:t>
            </a:r>
            <a:r>
              <a:rPr lang="zh-TW" altLang="en-US" sz="3200" b="1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教學資源平台</a:t>
            </a:r>
            <a:endParaRPr lang="zh-TW" altLang="en-US" sz="3200" b="1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68605" y="564290"/>
            <a:ext cx="144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國小版</a:t>
            </a:r>
            <a:endParaRPr lang="zh-TW" altLang="en-US" sz="3200" b="1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257757" y="6271405"/>
            <a:ext cx="3886243" cy="5779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6400" dirty="0" smtClean="0"/>
              <a:t>簡報引多自呂美慧校長資料</a:t>
            </a:r>
            <a:endParaRPr lang="zh-TW" altLang="en-US" sz="6400" dirty="0"/>
          </a:p>
        </p:txBody>
      </p:sp>
    </p:spTree>
    <p:extLst>
      <p:ext uri="{BB962C8B-B14F-4D97-AF65-F5344CB8AC3E}">
        <p14:creationId xmlns:p14="http://schemas.microsoft.com/office/powerpoint/2010/main" val="38807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2824" y="343028"/>
            <a:ext cx="6069030" cy="988816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/>
              <a:t>106</a:t>
            </a:r>
            <a:r>
              <a:rPr lang="zh-TW" altLang="en-US" sz="4400" dirty="0" smtClean="0"/>
              <a:t>年</a:t>
            </a:r>
            <a:r>
              <a:rPr lang="en-US" altLang="zh-TW" sz="4400" dirty="0"/>
              <a:t>5</a:t>
            </a:r>
            <a:r>
              <a:rPr lang="zh-TW" altLang="en-US" sz="4400" dirty="0"/>
              <a:t>月</a:t>
            </a:r>
            <a:r>
              <a:rPr lang="zh-TW" altLang="en-US" sz="4400" dirty="0" smtClean="0"/>
              <a:t>起的通過標準</a:t>
            </a:r>
            <a:endParaRPr lang="zh-TW" altLang="en-US" sz="44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78687"/>
              </p:ext>
            </p:extLst>
          </p:nvPr>
        </p:nvGraphicFramePr>
        <p:xfrm>
          <a:off x="789277" y="2436091"/>
          <a:ext cx="7543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089891" y="3334327"/>
            <a:ext cx="159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F0000"/>
                </a:solidFill>
              </a:rPr>
              <a:t>80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分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50000" y="2051370"/>
            <a:ext cx="159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F0000"/>
                </a:solidFill>
              </a:rPr>
              <a:t>60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分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62231" y="2564886"/>
            <a:ext cx="1597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F0000"/>
                </a:solidFill>
              </a:rPr>
              <a:t>72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分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2824" y="343028"/>
            <a:ext cx="6069030" cy="988816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/>
              <a:t>107</a:t>
            </a:r>
            <a:r>
              <a:rPr lang="zh-TW" altLang="en-US" sz="4400" dirty="0" smtClean="0"/>
              <a:t>年</a:t>
            </a:r>
            <a:r>
              <a:rPr lang="en-US" altLang="zh-TW" sz="4400" dirty="0"/>
              <a:t>5</a:t>
            </a:r>
            <a:r>
              <a:rPr lang="zh-TW" altLang="en-US" sz="4400" dirty="0"/>
              <a:t>月</a:t>
            </a:r>
            <a:r>
              <a:rPr lang="zh-TW" altLang="en-US" sz="4400" dirty="0" smtClean="0"/>
              <a:t>起</a:t>
            </a:r>
            <a:endParaRPr lang="zh-TW" altLang="en-US" sz="44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614558"/>
              </p:ext>
            </p:extLst>
          </p:nvPr>
        </p:nvGraphicFramePr>
        <p:xfrm>
          <a:off x="798513" y="1752600"/>
          <a:ext cx="7543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09600" y="92364"/>
            <a:ext cx="7961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3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從科技化評量系統觀看學校實施狀況</a:t>
            </a:r>
            <a:endParaRPr lang="en-US" altLang="zh-TW" sz="3600" dirty="0" smtClean="0">
              <a:solidFill>
                <a:schemeClr val="tx2">
                  <a:lumMod val="85000"/>
                  <a:lumOff val="15000"/>
                </a:schemeClr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endParaRPr lang="zh-TW" altLang="en-US" sz="36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70501046"/>
              </p:ext>
            </p:extLst>
          </p:nvPr>
        </p:nvGraphicFramePr>
        <p:xfrm>
          <a:off x="304798" y="1846690"/>
          <a:ext cx="4941455" cy="386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470770787"/>
              </p:ext>
            </p:extLst>
          </p:nvPr>
        </p:nvGraphicFramePr>
        <p:xfrm>
          <a:off x="2669309" y="1846690"/>
          <a:ext cx="5902036" cy="386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419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72267" y="1911927"/>
            <a:ext cx="5608668" cy="257536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solidFill>
                  <a:srgbClr val="FF0000"/>
                </a:solidFill>
              </a:rPr>
              <a:t>數學科</a:t>
            </a:r>
            <a:r>
              <a:rPr lang="zh-TW" altLang="en-US" sz="4800" b="1" dirty="0"/>
              <a:t>補救教學</a:t>
            </a:r>
            <a:br>
              <a:rPr lang="zh-TW" altLang="en-US" sz="4800" b="1" dirty="0"/>
            </a:br>
            <a:r>
              <a:rPr lang="zh-TW" altLang="en-US" sz="4800" b="1" dirty="0"/>
              <a:t>的</a:t>
            </a:r>
            <a:r>
              <a:rPr lang="zh-TW" altLang="en-US" sz="4800" b="1" dirty="0" smtClean="0"/>
              <a:t>實務策略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0" y="1209088"/>
            <a:ext cx="7989144" cy="5376909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71515" y="367707"/>
            <a:ext cx="5947954" cy="46831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/>
              <a:t>特定</a:t>
            </a:r>
            <a:r>
              <a:rPr lang="zh-TW" altLang="en-US" sz="4400" dirty="0" smtClean="0"/>
              <a:t>學生測驗報告</a:t>
            </a:r>
            <a:r>
              <a:rPr lang="zh-TW" altLang="en-US" sz="4400" dirty="0"/>
              <a:t>統計表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3234695" y="2191208"/>
            <a:ext cx="2242469" cy="33031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532399" y="1619858"/>
            <a:ext cx="647700" cy="504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811027" y="4204786"/>
            <a:ext cx="466223" cy="238121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868218" y="2654760"/>
            <a:ext cx="5735782" cy="3747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518400" y="1075855"/>
            <a:ext cx="12394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43918" y="4125242"/>
            <a:ext cx="448600" cy="262594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6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7" y="1330036"/>
            <a:ext cx="8577942" cy="49814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8569" y="211138"/>
            <a:ext cx="7543802" cy="8207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從統計表進行教學規劃</a:t>
            </a:r>
            <a:endParaRPr lang="zh-TW" altLang="en-US" sz="4400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729651" y="2392573"/>
            <a:ext cx="5548604" cy="3181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378422" y="2915221"/>
            <a:ext cx="4377651" cy="280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734737" y="1330036"/>
            <a:ext cx="1139589" cy="4156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521143" y="882432"/>
            <a:ext cx="123493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781938" y="1901898"/>
            <a:ext cx="606670" cy="7065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600364" y="2710723"/>
            <a:ext cx="969818" cy="360080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8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777673"/>
            <a:ext cx="6230937" cy="29299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110" y="55089"/>
            <a:ext cx="7517777" cy="888274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教學目標</a:t>
            </a:r>
            <a:r>
              <a:rPr lang="en-US" altLang="zh-TW" sz="4400" dirty="0" smtClean="0">
                <a:latin typeface="標楷體"/>
                <a:ea typeface="標楷體"/>
              </a:rPr>
              <a:t>–</a:t>
            </a:r>
            <a:r>
              <a:rPr lang="zh-TW" altLang="en-US" sz="4400" dirty="0" smtClean="0"/>
              <a:t>未通過基本學習內容</a:t>
            </a:r>
            <a:endParaRPr lang="zh-TW" altLang="en-US" sz="4400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659688" y="1155549"/>
            <a:ext cx="123493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75658"/>
            <a:ext cx="5310909" cy="2137425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649437595"/>
              </p:ext>
            </p:extLst>
          </p:nvPr>
        </p:nvGraphicFramePr>
        <p:xfrm>
          <a:off x="6180500" y="1910904"/>
          <a:ext cx="2096653" cy="294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向下箭號 7"/>
          <p:cNvSpPr/>
          <p:nvPr/>
        </p:nvSpPr>
        <p:spPr>
          <a:xfrm>
            <a:off x="2752436" y="3380509"/>
            <a:ext cx="434109" cy="39716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636655" y="4082473"/>
            <a:ext cx="1995054" cy="120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4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46" y="1023937"/>
            <a:ext cx="8595127" cy="5500330"/>
          </a:xfrm>
          <a:prstGeom prst="rect">
            <a:avLst/>
          </a:prstGeom>
        </p:spPr>
      </p:pic>
      <p:sp>
        <p:nvSpPr>
          <p:cNvPr id="4" name="標題 154"/>
          <p:cNvSpPr>
            <a:spLocks noGrp="1"/>
          </p:cNvSpPr>
          <p:nvPr>
            <p:ph type="title"/>
          </p:nvPr>
        </p:nvSpPr>
        <p:spPr>
          <a:xfrm>
            <a:off x="457200" y="109330"/>
            <a:ext cx="8229600" cy="8448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4000" dirty="0"/>
              <a:t>銜接現階段的學習</a:t>
            </a:r>
            <a:r>
              <a:rPr lang="zh-TW" altLang="en-US" sz="4000" dirty="0" smtClean="0"/>
              <a:t>內容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學期中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845705" y="669994"/>
            <a:ext cx="123493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46545" y="5055686"/>
            <a:ext cx="877455" cy="1422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213927" y="1102779"/>
            <a:ext cx="877455" cy="50486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196592" y="3075709"/>
            <a:ext cx="615553" cy="1967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現階段內容</a:t>
            </a:r>
            <a:endParaRPr lang="zh-TW" altLang="en-US" sz="2800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4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00" y="1311564"/>
            <a:ext cx="8207418" cy="5256212"/>
          </a:xfrm>
          <a:prstGeom prst="rect">
            <a:avLst/>
          </a:prstGeom>
        </p:spPr>
      </p:pic>
      <p:sp>
        <p:nvSpPr>
          <p:cNvPr id="3" name="標題 154"/>
          <p:cNvSpPr txBox="1">
            <a:spLocks/>
          </p:cNvSpPr>
          <p:nvPr/>
        </p:nvSpPr>
        <p:spPr>
          <a:xfrm>
            <a:off x="436418" y="340239"/>
            <a:ext cx="8229600" cy="844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000" dirty="0" smtClean="0"/>
              <a:t>結合學生測驗統計表的教學計畫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670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618" y="4363482"/>
            <a:ext cx="5912364" cy="24945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4" y="1084161"/>
            <a:ext cx="6267459" cy="315085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8569" y="211138"/>
            <a:ext cx="7543802" cy="8207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從統計表找對應題目</a:t>
            </a:r>
            <a:endParaRPr lang="zh-TW" altLang="en-US" sz="4400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391274" y="1825870"/>
            <a:ext cx="386199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291275" y="2145185"/>
            <a:ext cx="3192652" cy="2932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881933" y="1000327"/>
            <a:ext cx="719138" cy="35566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435272" y="1125538"/>
            <a:ext cx="12714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11750" y="2041771"/>
            <a:ext cx="735160" cy="21932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754909" y="2041770"/>
            <a:ext cx="777076" cy="21932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2290618" y="4297538"/>
            <a:ext cx="314037" cy="256046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3052322" y="4304145"/>
            <a:ext cx="3136041" cy="260539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699301198"/>
              </p:ext>
            </p:extLst>
          </p:nvPr>
        </p:nvGraphicFramePr>
        <p:xfrm>
          <a:off x="5728453" y="2109288"/>
          <a:ext cx="3029527" cy="16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圓角矩形 7"/>
          <p:cNvSpPr/>
          <p:nvPr/>
        </p:nvSpPr>
        <p:spPr>
          <a:xfrm>
            <a:off x="6289964" y="4363482"/>
            <a:ext cx="1913018" cy="153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9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099" y="387125"/>
            <a:ext cx="7543802" cy="94753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學習為什麼沒有發生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?</a:t>
            </a:r>
            <a:endParaRPr lang="zh-TW" altLang="en-US" sz="4400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573986535"/>
              </p:ext>
            </p:extLst>
          </p:nvPr>
        </p:nvGraphicFramePr>
        <p:xfrm>
          <a:off x="1524000" y="191664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696518" y="3168074"/>
            <a:ext cx="461665" cy="1339272"/>
          </a:xfrm>
          <a:prstGeom prst="rect">
            <a:avLst/>
          </a:prstGeom>
          <a:solidFill>
            <a:srgbClr val="99FFCC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未作好準備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699736" y="2974209"/>
            <a:ext cx="738664" cy="1948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未能影響教師教學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與學生學習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389746" y="1500810"/>
            <a:ext cx="21336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知能不足 動機低落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542145" y="6027148"/>
            <a:ext cx="205971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未能影響教師教學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與學生學習</a:t>
            </a:r>
          </a:p>
        </p:txBody>
      </p:sp>
    </p:spTree>
    <p:extLst>
      <p:ext uri="{BB962C8B-B14F-4D97-AF65-F5344CB8AC3E}">
        <p14:creationId xmlns:p14="http://schemas.microsoft.com/office/powerpoint/2010/main" val="34754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1" y="1330285"/>
            <a:ext cx="7688552" cy="9371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41" y="2214445"/>
            <a:ext cx="7688552" cy="21864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186" y="4119418"/>
            <a:ext cx="5367626" cy="2738582"/>
          </a:xfrm>
          <a:prstGeom prst="rect">
            <a:avLst/>
          </a:prstGeom>
        </p:spPr>
      </p:pic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920481" y="3249768"/>
            <a:ext cx="935037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020614" y="3229067"/>
            <a:ext cx="287338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00098" y="0"/>
            <a:ext cx="7543802" cy="1173955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對應</a:t>
            </a:r>
            <a:r>
              <a:rPr lang="zh-TW" altLang="en-US" sz="4400" dirty="0"/>
              <a:t>試題之</a:t>
            </a:r>
            <a:r>
              <a:rPr lang="zh-TW" altLang="en-US" sz="4400" dirty="0" smtClean="0"/>
              <a:t>學習教材</a:t>
            </a:r>
            <a:endParaRPr lang="zh-TW" altLang="en-US" sz="4400" dirty="0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805743" y="1711208"/>
            <a:ext cx="1312207" cy="5032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453745" y="1257771"/>
            <a:ext cx="128275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855518" y="4036291"/>
            <a:ext cx="3262432" cy="3646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5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96937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豐富</a:t>
            </a:r>
            <a:r>
              <a:rPr lang="zh-TW" altLang="en-US" sz="4400" dirty="0"/>
              <a:t>的教學</a:t>
            </a:r>
            <a:r>
              <a:rPr lang="zh-TW" altLang="en-US" sz="4400" dirty="0" smtClean="0"/>
              <a:t>資源－教材</a:t>
            </a:r>
            <a:endParaRPr lang="zh-TW" altLang="en-US" sz="4400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57200" y="1400176"/>
            <a:ext cx="4762500" cy="460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TW" altLang="en-US" sz="2400" b="1" dirty="0">
                <a:latin typeface="華康細黑體(P)" pitchFamily="34" charset="-120"/>
                <a:ea typeface="華康細黑體(P)" pitchFamily="34" charset="-120"/>
              </a:rPr>
              <a:t>補救教學資源平台</a:t>
            </a:r>
            <a:r>
              <a:rPr lang="en-US" altLang="zh-TW" sz="2400" b="1" dirty="0">
                <a:latin typeface="華康細黑體(P)" pitchFamily="34" charset="-120"/>
                <a:ea typeface="華康細黑體(P)" pitchFamily="34" charset="-120"/>
              </a:rPr>
              <a:t>--</a:t>
            </a:r>
            <a:r>
              <a:rPr lang="zh-TW" altLang="en-US" sz="2400" b="1" dirty="0">
                <a:latin typeface="華康細黑體(P)" pitchFamily="34" charset="-120"/>
                <a:ea typeface="華康細黑體(P)" pitchFamily="34" charset="-120"/>
              </a:rPr>
              <a:t>教學資源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985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219700" y="1773237"/>
            <a:ext cx="2952750" cy="1506675"/>
          </a:xfrm>
          <a:prstGeom prst="ellips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490691" y="1125538"/>
            <a:ext cx="130543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28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1303338"/>
            <a:ext cx="6777969" cy="543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835818" y="84138"/>
            <a:ext cx="7543802" cy="959471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對應</a:t>
            </a:r>
            <a:r>
              <a:rPr lang="zh-TW" altLang="en-US" sz="4400" dirty="0"/>
              <a:t>「基本學習內容」的</a:t>
            </a:r>
            <a:r>
              <a:rPr lang="zh-TW" altLang="en-US" sz="4400" dirty="0" smtClean="0"/>
              <a:t>教材</a:t>
            </a:r>
            <a:endParaRPr lang="zh-TW" altLang="en-US" sz="44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120887" y="4681333"/>
            <a:ext cx="1689652" cy="34787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629236" y="1303338"/>
            <a:ext cx="123646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41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84" y="1285499"/>
            <a:ext cx="6223707" cy="549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84" y="4224640"/>
            <a:ext cx="6323445" cy="2553848"/>
          </a:xfrm>
          <a:prstGeom prst="rect">
            <a:avLst/>
          </a:prstGeom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4431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對應</a:t>
            </a:r>
            <a:r>
              <a:rPr lang="zh-TW" altLang="en-US" sz="4400" dirty="0"/>
              <a:t>「基本學習內容」的</a:t>
            </a:r>
            <a:r>
              <a:rPr lang="zh-TW" altLang="en-US" sz="4400" dirty="0" smtClean="0"/>
              <a:t>教材</a:t>
            </a:r>
            <a:endParaRPr lang="zh-TW" altLang="en-US" sz="44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063317" y="4151766"/>
            <a:ext cx="792162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555346" y="1285499"/>
            <a:ext cx="123084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50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891574"/>
            <a:ext cx="6474690" cy="5519974"/>
          </a:xfrm>
          <a:prstGeom prst="rect">
            <a:avLst/>
          </a:prstGeom>
        </p:spPr>
      </p:pic>
      <p:sp>
        <p:nvSpPr>
          <p:cNvPr id="16" name="標題 15"/>
          <p:cNvSpPr>
            <a:spLocks noGrp="1"/>
          </p:cNvSpPr>
          <p:nvPr>
            <p:ph type="title"/>
          </p:nvPr>
        </p:nvSpPr>
        <p:spPr>
          <a:xfrm>
            <a:off x="894166" y="100083"/>
            <a:ext cx="7514338" cy="791491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對應「基本學習內容」的</a:t>
            </a:r>
            <a:r>
              <a:rPr lang="zh-TW" altLang="en-US" sz="4400" dirty="0" smtClean="0"/>
              <a:t>教材</a:t>
            </a:r>
            <a:endParaRPr lang="zh-TW" altLang="en-US" sz="4400"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025237" y="1265382"/>
            <a:ext cx="4849089" cy="2586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721600" y="891574"/>
            <a:ext cx="127331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63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504721" y="2380620"/>
            <a:ext cx="5467350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solidFill>
                  <a:srgbClr val="FF0000"/>
                </a:solidFill>
              </a:rPr>
              <a:t>國語科</a:t>
            </a:r>
            <a:r>
              <a:rPr lang="zh-TW" altLang="en-US" sz="4800" b="1" dirty="0"/>
              <a:t>補救教學</a:t>
            </a:r>
            <a:br>
              <a:rPr lang="zh-TW" altLang="en-US" sz="4800" b="1" dirty="0"/>
            </a:br>
            <a:r>
              <a:rPr lang="zh-TW" altLang="en-US" sz="4800" b="1" dirty="0"/>
              <a:t>的</a:t>
            </a:r>
            <a:r>
              <a:rPr lang="zh-TW" altLang="en-US" sz="4800" b="1" dirty="0" smtClean="0"/>
              <a:t>實務策略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488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5702700"/>
            <a:ext cx="8612472" cy="9221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5" y="1799862"/>
            <a:ext cx="8738812" cy="3966379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82683" y="203751"/>
            <a:ext cx="8961317" cy="897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測驗結果報告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35795" y="3816351"/>
            <a:ext cx="993913" cy="2087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280992" y="5077779"/>
            <a:ext cx="371664" cy="1520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286474" y="3816350"/>
            <a:ext cx="506895" cy="3861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直線圖說文字 2 8"/>
          <p:cNvSpPr/>
          <p:nvPr/>
        </p:nvSpPr>
        <p:spPr>
          <a:xfrm>
            <a:off x="5946210" y="1230870"/>
            <a:ext cx="1401419" cy="449673"/>
          </a:xfrm>
          <a:prstGeom prst="borderCallout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6210" y="1254913"/>
            <a:ext cx="140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選一個年級</a:t>
            </a:r>
            <a:endParaRPr lang="zh-TW" altLang="en-US" b="1" dirty="0"/>
          </a:p>
        </p:txBody>
      </p:sp>
      <p:sp>
        <p:nvSpPr>
          <p:cNvPr id="11" name="橢圓形圖說文字 10"/>
          <p:cNvSpPr/>
          <p:nvPr/>
        </p:nvSpPr>
        <p:spPr>
          <a:xfrm>
            <a:off x="7053634" y="3458817"/>
            <a:ext cx="1798983" cy="1411357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177494" y="3953286"/>
            <a:ext cx="1597052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觀看個人報告</a:t>
            </a:r>
            <a:endParaRPr lang="zh-TW" altLang="en-US" b="1" dirty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521143" y="918266"/>
            <a:ext cx="1253403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834370" y="2009092"/>
            <a:ext cx="684685" cy="2538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直線圖說文字 1 (加上強調線) 14"/>
          <p:cNvSpPr/>
          <p:nvPr/>
        </p:nvSpPr>
        <p:spPr>
          <a:xfrm>
            <a:off x="4902600" y="2009091"/>
            <a:ext cx="1505528" cy="495575"/>
          </a:xfrm>
          <a:prstGeom prst="accentCallout1">
            <a:avLst>
              <a:gd name="adj1" fmla="val 18750"/>
              <a:gd name="adj2" fmla="val -8333"/>
              <a:gd name="adj3" fmla="val 26767"/>
              <a:gd name="adj4" fmla="val -91331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選 </a:t>
            </a:r>
            <a:r>
              <a:rPr lang="en-US" altLang="zh-TW" b="1" dirty="0" smtClean="0">
                <a:solidFill>
                  <a:srgbClr val="FF0000"/>
                </a:solidFill>
              </a:rPr>
              <a:t>201805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7347629" y="5046871"/>
            <a:ext cx="567935" cy="11692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9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45" y="555008"/>
            <a:ext cx="5469947" cy="2387824"/>
          </a:xfrm>
          <a:prstGeom prst="rect">
            <a:avLst/>
          </a:prstGeom>
        </p:spPr>
      </p:pic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011863" y="4365625"/>
            <a:ext cx="6477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2841998" y="1881837"/>
            <a:ext cx="441788" cy="184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521143" y="918266"/>
            <a:ext cx="1253403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個人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116" y="2942832"/>
            <a:ext cx="5479876" cy="3225979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216727" y="3029526"/>
            <a:ext cx="1773382" cy="31392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176201" y="3029526"/>
            <a:ext cx="1773382" cy="31392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6363855" y="3029526"/>
            <a:ext cx="832137" cy="31392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6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98" y="1290857"/>
            <a:ext cx="6120748" cy="31288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圓角矩形 2"/>
          <p:cNvSpPr/>
          <p:nvPr/>
        </p:nvSpPr>
        <p:spPr>
          <a:xfrm>
            <a:off x="2057401" y="2010140"/>
            <a:ext cx="1812636" cy="5634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16" y="4608945"/>
            <a:ext cx="3283122" cy="2095355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82683" y="203751"/>
            <a:ext cx="8961317" cy="897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施測後回饋訊息</a:t>
            </a:r>
            <a:r>
              <a:rPr lang="en-US" altLang="zh-TW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—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評量重點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322945" y="2951019"/>
            <a:ext cx="3514437" cy="6696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25546" y="5138957"/>
            <a:ext cx="2970126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另一路徑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可觀看全部回饋訊息</a:t>
            </a:r>
            <a:endParaRPr lang="zh-TW" altLang="en-US" sz="2400" b="1" dirty="0"/>
          </a:p>
        </p:txBody>
      </p:sp>
      <p:sp>
        <p:nvSpPr>
          <p:cNvPr id="8" name="向右箭號 7"/>
          <p:cNvSpPr/>
          <p:nvPr/>
        </p:nvSpPr>
        <p:spPr>
          <a:xfrm>
            <a:off x="3895672" y="5656622"/>
            <a:ext cx="689144" cy="189996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502400" y="4793673"/>
            <a:ext cx="1459345" cy="62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8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73" y="990322"/>
            <a:ext cx="5205447" cy="58301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647" y="0"/>
            <a:ext cx="7543802" cy="94753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更細緻的測驗報告分析統計</a:t>
            </a:r>
            <a:endParaRPr lang="zh-TW" altLang="en-US" sz="4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6278" y="947530"/>
            <a:ext cx="124082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多人</a:t>
            </a:r>
            <a:endParaRPr lang="zh-TW" altLang="en-US" sz="4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52400" y="1796143"/>
            <a:ext cx="235131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1.</a:t>
            </a:r>
            <a:r>
              <a:rPr lang="zh-TW" altLang="en-US" sz="2400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畫記</a:t>
            </a:r>
            <a:endParaRPr lang="en-US" altLang="zh-TW" sz="2400" dirty="0" smtClean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2.</a:t>
            </a:r>
            <a:r>
              <a:rPr lang="zh-TW" altLang="en-US" sz="2400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統計題數</a:t>
            </a:r>
            <a:endParaRPr lang="en-US" altLang="zh-TW" sz="2400" dirty="0" smtClean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2400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3.</a:t>
            </a:r>
            <a:r>
              <a:rPr lang="zh-TW" altLang="en-US" sz="2400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基本學習內容</a:t>
            </a:r>
            <a:endParaRPr lang="en-US" altLang="zh-TW" sz="2400" dirty="0" smtClean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TW" sz="2400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4.</a:t>
            </a:r>
            <a:r>
              <a:rPr lang="zh-TW" altLang="en-US" sz="2400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評量重點</a:t>
            </a:r>
            <a:endParaRPr lang="en-US" altLang="zh-TW" sz="2400" dirty="0" smtClean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4931230" y="1262743"/>
            <a:ext cx="2341905" cy="5595257"/>
          </a:xfrm>
          <a:prstGeom prst="roundRect">
            <a:avLst/>
          </a:prstGeom>
          <a:noFill/>
          <a:ln w="57150">
            <a:solidFill>
              <a:srgbClr val="D76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形圖說文字 24"/>
          <p:cNvSpPr/>
          <p:nvPr/>
        </p:nvSpPr>
        <p:spPr>
          <a:xfrm>
            <a:off x="7273135" y="2386305"/>
            <a:ext cx="1870865" cy="1143387"/>
          </a:xfrm>
          <a:prstGeom prst="wedgeEllipseCallout">
            <a:avLst>
              <a:gd name="adj1" fmla="val -84838"/>
              <a:gd name="adj2" fmla="val 38661"/>
            </a:avLst>
          </a:prstGeom>
          <a:noFill/>
          <a:ln w="57150">
            <a:solidFill>
              <a:srgbClr val="D76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7357520" y="2696388"/>
            <a:ext cx="170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教學目標</a:t>
            </a:r>
            <a:endParaRPr lang="zh-TW" altLang="en-US" sz="2800" dirty="0">
              <a:solidFill>
                <a:srgbClr val="FF0000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503713" y="1376218"/>
            <a:ext cx="2077523" cy="120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4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4753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補救教學的價值</a:t>
            </a:r>
            <a:endParaRPr lang="zh-TW" altLang="en-US" sz="44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68705302"/>
              </p:ext>
            </p:extLst>
          </p:nvPr>
        </p:nvGraphicFramePr>
        <p:xfrm>
          <a:off x="1366982" y="1383946"/>
          <a:ext cx="6096000" cy="3421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366982" y="4873547"/>
            <a:ext cx="563418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教育是成人之美</a:t>
            </a:r>
            <a:r>
              <a:rPr lang="zh-TW" altLang="en-US" sz="2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廣植福田的志業</a:t>
            </a:r>
            <a:endParaRPr lang="en-US" altLang="zh-TW" sz="2800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80009" y="5652654"/>
            <a:ext cx="596326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相信每一個孩子都有成功學習的機會</a:t>
            </a:r>
            <a:endParaRPr lang="zh-TW" altLang="en-US" sz="2800" dirty="0">
              <a:solidFill>
                <a:schemeClr val="bg2">
                  <a:lumMod val="10000"/>
                </a:schemeClr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05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266" y="972202"/>
            <a:ext cx="5582381" cy="5548671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764" y="972202"/>
            <a:ext cx="2267551" cy="25396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48176" y="68401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90557" y="-69977"/>
            <a:ext cx="7543802" cy="9974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整體課程計畫</a:t>
            </a:r>
            <a:endParaRPr lang="zh-TW" altLang="en-US" sz="4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2" name="右彎箭號 1"/>
          <p:cNvSpPr/>
          <p:nvPr/>
        </p:nvSpPr>
        <p:spPr>
          <a:xfrm flipV="1">
            <a:off x="1293377" y="3692111"/>
            <a:ext cx="1713889" cy="1133060"/>
          </a:xfrm>
          <a:prstGeom prst="bentArrow">
            <a:avLst>
              <a:gd name="adj1" fmla="val 31329"/>
              <a:gd name="adj2" fmla="val 28798"/>
              <a:gd name="adj3" fmla="val 26266"/>
              <a:gd name="adj4" fmla="val 43750"/>
            </a:avLst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0255" y="1053346"/>
            <a:ext cx="1076060" cy="2512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162404" y="2798619"/>
            <a:ext cx="5261160" cy="12007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9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0" y="917650"/>
            <a:ext cx="4132629" cy="577671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661" y="897933"/>
            <a:ext cx="4289269" cy="5850529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455392" y="137236"/>
            <a:ext cx="5987654" cy="94052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400" dirty="0" smtClean="0">
                <a:solidFill>
                  <a:schemeClr val="bg2">
                    <a:lumMod val="25000"/>
                  </a:schemeClr>
                </a:solidFill>
              </a:rPr>
              <a:t>找出錯誤題目的對應教材</a:t>
            </a:r>
            <a:endParaRPr lang="zh-TW" alt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654942" y="1905000"/>
            <a:ext cx="1158029" cy="66402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>
            <a:endCxn id="15" idx="3"/>
          </p:cNvCxnSpPr>
          <p:nvPr/>
        </p:nvCxnSpPr>
        <p:spPr>
          <a:xfrm flipV="1">
            <a:off x="2460880" y="2471784"/>
            <a:ext cx="2363651" cy="16539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126181" y="877707"/>
            <a:ext cx="3251201" cy="400110"/>
          </a:xfrm>
          <a:prstGeom prst="rect">
            <a:avLst/>
          </a:prstGeom>
          <a:solidFill>
            <a:srgbClr val="FAD6CC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彰化縣對應題目的學習教材</a:t>
            </a:r>
            <a:endParaRPr lang="zh-TW" altLang="en-US" sz="2000" dirty="0">
              <a:solidFill>
                <a:srgbClr val="FF00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8" name="文字方塊 7">
            <a:hlinkClick r:id="rId5" action="ppaction://hlinkfile"/>
          </p:cNvPr>
          <p:cNvSpPr txBox="1"/>
          <p:nvPr/>
        </p:nvSpPr>
        <p:spPr>
          <a:xfrm>
            <a:off x="5729494" y="6348352"/>
            <a:ext cx="326043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湳雅國小→補救教學檔案區</a:t>
            </a:r>
            <a:endParaRPr lang="zh-TW" altLang="en-US" sz="2000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591127" y="1277817"/>
            <a:ext cx="1634837" cy="153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5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398401639"/>
              </p:ext>
            </p:extLst>
          </p:nvPr>
        </p:nvGraphicFramePr>
        <p:xfrm>
          <a:off x="4619685" y="1614804"/>
          <a:ext cx="4269133" cy="375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圖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9" y="1614804"/>
            <a:ext cx="4263577" cy="458637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39479" y="1857153"/>
            <a:ext cx="1474381" cy="6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1"/>
          <p:cNvSpPr txBox="1">
            <a:spLocks noChangeArrowheads="1"/>
          </p:cNvSpPr>
          <p:nvPr/>
        </p:nvSpPr>
        <p:spPr bwMode="auto">
          <a:xfrm>
            <a:off x="1759425" y="431801"/>
            <a:ext cx="65977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TW" altLang="en-US" sz="4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原班國語教學目標更明確</a:t>
            </a:r>
            <a:endParaRPr lang="zh-TW" altLang="en-US" sz="4000" dirty="0">
              <a:solidFill>
                <a:schemeClr val="tx2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30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1"/>
            <a:ext cx="7543802" cy="94052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豐富的教材資源</a:t>
            </a:r>
            <a:endParaRPr lang="zh-TW" altLang="en-US" sz="4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28" y="1406865"/>
            <a:ext cx="7001163" cy="3693628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5855855" y="3048000"/>
            <a:ext cx="2486856" cy="341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3327381" y="3837709"/>
            <a:ext cx="2486856" cy="11499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31500" y="452607"/>
            <a:ext cx="12085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0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/>
          </p:nvPr>
        </p:nvGraphicFramePr>
        <p:xfrm>
          <a:off x="1055913" y="3222171"/>
          <a:ext cx="7347857" cy="433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資料庫圖表 3"/>
          <p:cNvGraphicFramePr/>
          <p:nvPr>
            <p:extLst/>
          </p:nvPr>
        </p:nvGraphicFramePr>
        <p:xfrm>
          <a:off x="947057" y="2583542"/>
          <a:ext cx="1796143" cy="204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資料庫圖表 10"/>
          <p:cNvGraphicFramePr/>
          <p:nvPr>
            <p:extLst/>
          </p:nvPr>
        </p:nvGraphicFramePr>
        <p:xfrm>
          <a:off x="3624943" y="1828800"/>
          <a:ext cx="1687286" cy="268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資料庫圖表 11"/>
          <p:cNvGraphicFramePr/>
          <p:nvPr>
            <p:extLst/>
          </p:nvPr>
        </p:nvGraphicFramePr>
        <p:xfrm>
          <a:off x="6313713" y="1676400"/>
          <a:ext cx="1741715" cy="187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標題 1"/>
          <p:cNvSpPr txBox="1">
            <a:spLocks/>
          </p:cNvSpPr>
          <p:nvPr/>
        </p:nvSpPr>
        <p:spPr>
          <a:xfrm>
            <a:off x="696685" y="509452"/>
            <a:ext cx="7543802" cy="9405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400" dirty="0" smtClean="0">
                <a:latin typeface="華康中黑體(P)" panose="020B0500000000000000" pitchFamily="34" charset="-120"/>
                <a:ea typeface="華康中黑體(P)" panose="020B0500000000000000" pitchFamily="34" charset="-120"/>
              </a:rPr>
              <a:t>篇章閱讀理解測驗的配置</a:t>
            </a:r>
            <a:endParaRPr lang="zh-TW" altLang="en-US" sz="4400" dirty="0"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46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1407505" y="3989270"/>
            <a:ext cx="6238461" cy="2236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打孔紙帶 12"/>
          <p:cNvSpPr/>
          <p:nvPr/>
        </p:nvSpPr>
        <p:spPr>
          <a:xfrm rot="16200000">
            <a:off x="3930755" y="4683360"/>
            <a:ext cx="2447570" cy="8638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771664723"/>
              </p:ext>
            </p:extLst>
          </p:nvPr>
        </p:nvGraphicFramePr>
        <p:xfrm>
          <a:off x="1407505" y="4849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561021" y="4132283"/>
            <a:ext cx="308982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識字教學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 smtClean="0"/>
              <a:t>部件識字</a:t>
            </a:r>
            <a:r>
              <a:rPr lang="zh-TW" altLang="en-US" sz="2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、組字規則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15541" y="5244442"/>
            <a:ext cx="3089822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詞彙教學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詞素覺識、由文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推</a:t>
            </a:r>
            <a:r>
              <a:rPr lang="zh-TW" altLang="en-US" sz="2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詞、</a:t>
            </a:r>
            <a:endParaRPr lang="en-US" altLang="zh-TW" sz="20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ctr"/>
            <a:r>
              <a:rPr lang="zh-TW" altLang="en-US" sz="2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定義教學、</a:t>
            </a:r>
            <a:r>
              <a:rPr lang="zh-TW" altLang="en-US" sz="2000" dirty="0" smtClean="0"/>
              <a:t>擴展詞彙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43230" y="4049517"/>
            <a:ext cx="1639957" cy="20813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200" b="1" dirty="0" smtClean="0">
                <a:solidFill>
                  <a:srgbClr val="FF0000"/>
                </a:solidFill>
              </a:rPr>
              <a:t>預測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200" b="1" dirty="0" smtClean="0">
                <a:solidFill>
                  <a:srgbClr val="FF0000"/>
                </a:solidFill>
              </a:rPr>
              <a:t>大意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200" b="1" dirty="0" smtClean="0">
                <a:solidFill>
                  <a:srgbClr val="FF0000"/>
                </a:solidFill>
              </a:rPr>
              <a:t>推論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200" b="1" dirty="0" smtClean="0">
                <a:solidFill>
                  <a:srgbClr val="FF0000"/>
                </a:solidFill>
              </a:rPr>
              <a:t>主旨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74574" y="584830"/>
            <a:ext cx="3488635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/>
              <a:t>理解監控</a:t>
            </a:r>
            <a:endParaRPr lang="zh-TW" altLang="en-US" sz="2400" b="1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2984514" y="1016103"/>
            <a:ext cx="9939" cy="1103243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463209" y="1046495"/>
            <a:ext cx="0" cy="108279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向下箭號 9"/>
          <p:cNvSpPr/>
          <p:nvPr/>
        </p:nvSpPr>
        <p:spPr>
          <a:xfrm>
            <a:off x="3118069" y="4913781"/>
            <a:ext cx="298174" cy="3528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4216963" y="2270125"/>
            <a:ext cx="971725" cy="25342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0800000">
            <a:off x="4348716" y="2540665"/>
            <a:ext cx="984744" cy="183335"/>
          </a:xfrm>
          <a:prstGeom prst="rightArrow">
            <a:avLst>
              <a:gd name="adj1" fmla="val 50000"/>
              <a:gd name="adj2" fmla="val 793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807365" y="4250818"/>
            <a:ext cx="677108" cy="2003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流 暢 性</a:t>
            </a:r>
            <a:endParaRPr lang="zh-TW" altLang="en-US" sz="32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858879" y="1533235"/>
            <a:ext cx="3139267" cy="5052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147302" y="1653575"/>
            <a:ext cx="738664" cy="4572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年級越高，比重愈大</a:t>
            </a:r>
            <a:endParaRPr lang="zh-TW" altLang="en-US" sz="3600" dirty="0">
              <a:solidFill>
                <a:srgbClr val="FF0000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707657" y="478733"/>
            <a:ext cx="1253403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21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45086" y="2340864"/>
            <a:ext cx="5467350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>
                <a:solidFill>
                  <a:srgbClr val="FF0000"/>
                </a:solidFill>
              </a:rPr>
              <a:t>英語科</a:t>
            </a:r>
            <a:r>
              <a:rPr lang="zh-TW" altLang="en-US" sz="4800" b="1" dirty="0"/>
              <a:t>補救</a:t>
            </a:r>
            <a:r>
              <a:rPr lang="zh-TW" altLang="en-US" sz="4800" b="1" dirty="0" smtClean="0"/>
              <a:t>教學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zh-TW" altLang="en-US" sz="4800" b="1" dirty="0" smtClean="0"/>
              <a:t>的實務策略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400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9"/>
          <p:cNvSpPr txBox="1">
            <a:spLocks/>
          </p:cNvSpPr>
          <p:nvPr/>
        </p:nvSpPr>
        <p:spPr>
          <a:xfrm>
            <a:off x="1805672" y="378691"/>
            <a:ext cx="5620364" cy="76661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400" dirty="0" smtClean="0"/>
              <a:t>觀看學生測驗報告及題型</a:t>
            </a:r>
            <a:endParaRPr lang="zh-TW" altLang="en-US" sz="4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20" y="1314836"/>
            <a:ext cx="4908286" cy="16972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90" y="3181588"/>
            <a:ext cx="3094363" cy="14438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90" y="4625445"/>
            <a:ext cx="3320844" cy="15464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982" y="1102815"/>
            <a:ext cx="4556625" cy="55935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2945" y="1496291"/>
            <a:ext cx="406400" cy="397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62734" y="2589166"/>
            <a:ext cx="374074" cy="3018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66016" y="4498761"/>
            <a:ext cx="574891" cy="16730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14400" y="4600212"/>
            <a:ext cx="1256145" cy="1571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256145" y="3776280"/>
            <a:ext cx="914400" cy="315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225219" y="437423"/>
            <a:ext cx="1746388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</p:spTree>
    <p:extLst>
      <p:ext uri="{BB962C8B-B14F-4D97-AF65-F5344CB8AC3E}">
        <p14:creationId xmlns:p14="http://schemas.microsoft.com/office/powerpoint/2010/main" val="10067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98" y="1084263"/>
            <a:ext cx="6357096" cy="551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1915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基本學習內容－了解目標</a:t>
            </a:r>
            <a:r>
              <a:rPr lang="zh-TW" altLang="en-US" sz="4400" dirty="0" smtClean="0"/>
              <a:t>基準</a:t>
            </a:r>
            <a:endParaRPr lang="zh-TW" altLang="en-US" sz="44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56209" y="1084263"/>
            <a:ext cx="936625" cy="6652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747178" y="4293704"/>
            <a:ext cx="4756865" cy="47707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532243" y="4850365"/>
            <a:ext cx="1093306" cy="9043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049743" y="1109663"/>
            <a:ext cx="1746388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</p:spTree>
    <p:extLst>
      <p:ext uri="{BB962C8B-B14F-4D97-AF65-F5344CB8AC3E}">
        <p14:creationId xmlns:p14="http://schemas.microsoft.com/office/powerpoint/2010/main" val="30581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98909" y="199899"/>
            <a:ext cx="7543802" cy="987552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基本學習內容－了解目標</a:t>
            </a:r>
            <a:r>
              <a:rPr lang="zh-TW" altLang="en-US" sz="4400" dirty="0" smtClean="0"/>
              <a:t>基準</a:t>
            </a:r>
            <a:endParaRPr lang="zh-TW" altLang="en-US" sz="4400" dirty="0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3CB1-865A-4C56-9CC9-58C2DB3D1A37}" type="slidenum">
              <a:rPr lang="zh-TW" altLang="en-US" smtClean="0"/>
              <a:pPr/>
              <a:t>39</a:t>
            </a:fld>
            <a:endParaRPr lang="zh-TW" altLang="en-US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18062" y="1187451"/>
            <a:ext cx="1728373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" y="2175003"/>
            <a:ext cx="903605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60" y="0"/>
            <a:ext cx="4846740" cy="339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368" y="1508911"/>
            <a:ext cx="4850454" cy="1219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今日的補救教學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49563" y="3452639"/>
            <a:ext cx="5327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800" dirty="0">
                <a:solidFill>
                  <a:srgbClr val="000099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以人文體現關懷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93232" y="4599424"/>
            <a:ext cx="5040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800" dirty="0">
                <a:solidFill>
                  <a:srgbClr val="000099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以科技帶動效率</a:t>
            </a:r>
          </a:p>
        </p:txBody>
      </p:sp>
    </p:spTree>
    <p:extLst>
      <p:ext uri="{BB962C8B-B14F-4D97-AF65-F5344CB8AC3E}">
        <p14:creationId xmlns:p14="http://schemas.microsoft.com/office/powerpoint/2010/main" val="15159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3CB1-865A-4C56-9CC9-58C2DB3D1A37}" type="slidenum">
              <a:rPr lang="zh-TW" altLang="en-US" smtClean="0"/>
              <a:pPr/>
              <a:t>40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71928" y="241083"/>
            <a:ext cx="4983054" cy="87919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編輯成更好用的教材</a:t>
            </a:r>
            <a:r>
              <a:rPr lang="en-US" altLang="zh-TW" sz="4000" dirty="0" smtClean="0">
                <a:solidFill>
                  <a:srgbClr val="002060"/>
                </a:solidFill>
              </a:rPr>
              <a:t> 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046789" y="560640"/>
            <a:ext cx="1871663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10" y="1416776"/>
            <a:ext cx="4347642" cy="519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6" y="1230174"/>
            <a:ext cx="4386970" cy="537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07774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應用教學資源的英語教材</a:t>
            </a:r>
            <a:endParaRPr lang="zh-TW" altLang="en-US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25" y="1333155"/>
            <a:ext cx="6777969" cy="543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3101008" y="6033052"/>
            <a:ext cx="2276062" cy="73526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018062" y="1187451"/>
            <a:ext cx="1728373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</p:spTree>
    <p:extLst>
      <p:ext uri="{BB962C8B-B14F-4D97-AF65-F5344CB8AC3E}">
        <p14:creationId xmlns:p14="http://schemas.microsoft.com/office/powerpoint/2010/main" val="36363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3CB1-865A-4C56-9CC9-58C2DB3D1A37}" type="slidenum">
              <a:rPr lang="zh-TW" altLang="en-US" smtClean="0"/>
              <a:pPr/>
              <a:t>42</a:t>
            </a:fld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35429" y="147782"/>
            <a:ext cx="5270536" cy="766618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</a:rPr>
              <a:t>活潑生動的英語教材</a:t>
            </a:r>
            <a:endParaRPr lang="zh-TW" altLang="en-US" sz="4000" dirty="0">
              <a:solidFill>
                <a:srgbClr val="00206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075343" y="377099"/>
            <a:ext cx="1871663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英語科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15" y="1084985"/>
            <a:ext cx="7780996" cy="53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45085" y="2340864"/>
            <a:ext cx="6023053" cy="1828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/>
              <a:t>在學校的</a:t>
            </a:r>
            <a:r>
              <a:rPr lang="zh-TW" altLang="en-US" sz="4800" b="1" dirty="0"/>
              <a:t>執行落實</a:t>
            </a:r>
            <a:br>
              <a:rPr lang="zh-TW" altLang="en-US" sz="4800" b="1" dirty="0"/>
            </a:br>
            <a:r>
              <a:rPr lang="zh-TW" altLang="en-US" sz="4800" b="1" dirty="0">
                <a:solidFill>
                  <a:srgbClr val="FF0000"/>
                </a:solidFill>
              </a:rPr>
              <a:t>把每一個孩子帶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上來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5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Titre 1"/>
          <p:cNvSpPr>
            <a:spLocks/>
          </p:cNvSpPr>
          <p:nvPr/>
        </p:nvSpPr>
        <p:spPr bwMode="auto">
          <a:xfrm>
            <a:off x="900113" y="260350"/>
            <a:ext cx="7761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r-FR" altLang="zh-TW" sz="4400">
              <a:solidFill>
                <a:srgbClr val="FFFF00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76612" y="5098871"/>
            <a:ext cx="28082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TW" altLang="en-US" sz="2400" b="1" dirty="0">
                <a:solidFill>
                  <a:srgbClr val="F8162C"/>
                </a:solidFill>
              </a:rPr>
              <a:t> </a:t>
            </a:r>
            <a:r>
              <a:rPr lang="en-US" altLang="zh-TW" sz="2400" b="1" dirty="0" smtClean="0">
                <a:solidFill>
                  <a:srgbClr val="F8162C"/>
                </a:solidFill>
              </a:rPr>
              <a:t>1.</a:t>
            </a:r>
            <a:r>
              <a:rPr lang="zh-TW" altLang="en-US" sz="2400" b="1" dirty="0" smtClean="0">
                <a:solidFill>
                  <a:srgbClr val="F8162C"/>
                </a:solidFill>
              </a:rPr>
              <a:t>測驗報告</a:t>
            </a:r>
            <a:r>
              <a:rPr lang="zh-TW" altLang="en-US" sz="2400" b="1" dirty="0">
                <a:solidFill>
                  <a:srgbClr val="F8162C"/>
                </a:solidFill>
              </a:rPr>
              <a:t>統計表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400" b="1" dirty="0">
                <a:solidFill>
                  <a:srgbClr val="F8162C"/>
                </a:solidFill>
              </a:rPr>
              <a:t> </a:t>
            </a:r>
            <a:r>
              <a:rPr lang="en-US" altLang="zh-TW" sz="2400" b="1" dirty="0">
                <a:solidFill>
                  <a:srgbClr val="F8162C"/>
                </a:solidFill>
              </a:rPr>
              <a:t>2.</a:t>
            </a:r>
            <a:r>
              <a:rPr lang="zh-TW" altLang="en-US" sz="2400" b="1" dirty="0">
                <a:solidFill>
                  <a:srgbClr val="F8162C"/>
                </a:solidFill>
              </a:rPr>
              <a:t>找對應教材補救</a:t>
            </a:r>
          </a:p>
        </p:txBody>
      </p:sp>
      <p:pic>
        <p:nvPicPr>
          <p:cNvPr id="17" name="Picture 21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442" y="4465638"/>
            <a:ext cx="191659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00113" y="188913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400" dirty="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把每一個孩子帶上來</a:t>
            </a:r>
            <a:endParaRPr lang="zh-TW" altLang="en-US" sz="4400" dirty="0">
              <a:solidFill>
                <a:srgbClr val="002060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+mj-cs"/>
            </a:endParaRPr>
          </a:p>
        </p:txBody>
      </p:sp>
      <p:graphicFrame>
        <p:nvGraphicFramePr>
          <p:cNvPr id="21" name="資料庫圖表 20"/>
          <p:cNvGraphicFramePr/>
          <p:nvPr>
            <p:extLst/>
          </p:nvPr>
        </p:nvGraphicFramePr>
        <p:xfrm>
          <a:off x="670574" y="1474787"/>
          <a:ext cx="7742528" cy="398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7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3027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凡</a:t>
            </a:r>
            <a:r>
              <a:rPr lang="zh-TW" altLang="en-US" sz="4400" dirty="0"/>
              <a:t>走過必留下</a:t>
            </a:r>
            <a:r>
              <a:rPr lang="zh-TW" altLang="en-US" sz="4400" dirty="0" smtClean="0"/>
              <a:t>痕跡</a:t>
            </a:r>
            <a:endParaRPr lang="zh-TW" altLang="en-US" sz="4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3" y="2068946"/>
            <a:ext cx="7858785" cy="433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2874" y="1439036"/>
            <a:ext cx="8216901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期末彙整</a:t>
            </a:r>
            <a:r>
              <a:rPr lang="en-US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：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★未</a:t>
            </a:r>
            <a:r>
              <a:rPr lang="zh-TW" altLang="en-US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通過學生補救教學一覽表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 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                   </a:t>
            </a:r>
            <a:r>
              <a:rPr lang="en-US" altLang="zh-TW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★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學生測驗報告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(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統計表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)</a:t>
            </a:r>
            <a:endParaRPr lang="en-US" altLang="zh-TW" sz="3200" dirty="0"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                       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(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補救教學班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--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教學計畫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TW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 </a:t>
            </a:r>
            <a:r>
              <a:rPr lang="en-US" altLang="zh-TW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                   </a:t>
            </a:r>
            <a:r>
              <a:rPr lang="en-US" altLang="zh-TW" sz="32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★</a:t>
            </a:r>
            <a:r>
              <a:rPr lang="zh-TW" altLang="en-US" sz="3200" dirty="0" smtClean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習寫過的基本學習內容教材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6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10" y="1461052"/>
            <a:ext cx="8268399" cy="460181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07774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班級補救</a:t>
            </a:r>
            <a:r>
              <a:rPr lang="zh-TW" altLang="en-US" sz="4400" dirty="0" smtClean="0"/>
              <a:t>教學追蹤輔導一覽表</a:t>
            </a:r>
            <a:endParaRPr lang="zh-TW" altLang="en-US" sz="4400" dirty="0"/>
          </a:p>
        </p:txBody>
      </p:sp>
      <p:sp>
        <p:nvSpPr>
          <p:cNvPr id="6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2775" y="1958010"/>
            <a:ext cx="208722" cy="17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242391" y="3130826"/>
            <a:ext cx="556591" cy="2335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861824" y="1908315"/>
            <a:ext cx="415853" cy="268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741387" y="1111518"/>
            <a:ext cx="1255857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原班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4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9529" y="210135"/>
            <a:ext cx="7543802" cy="844561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學生測驗報告統計表</a:t>
            </a:r>
            <a:endParaRPr lang="zh-TW" altLang="en-US" sz="4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41387" y="1111518"/>
            <a:ext cx="1255857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數學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5" y="1063750"/>
            <a:ext cx="5857888" cy="3131128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184706" y="1619383"/>
            <a:ext cx="3895294" cy="2977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891368" y="2053299"/>
            <a:ext cx="3029142" cy="280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733309" y="3177309"/>
            <a:ext cx="1468582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</a:rPr>
              <a:t>任選一種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9817" y="4249796"/>
            <a:ext cx="5357092" cy="2519081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102763" y="4513144"/>
            <a:ext cx="1764145" cy="1142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073" y="990322"/>
            <a:ext cx="5205447" cy="5830101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798909" y="304800"/>
            <a:ext cx="7543802" cy="947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400" dirty="0" smtClean="0"/>
              <a:t>測驗結果報告統計分析</a:t>
            </a:r>
            <a:endParaRPr lang="zh-TW" altLang="en-US" sz="4400" dirty="0"/>
          </a:p>
        </p:txBody>
      </p:sp>
      <p:sp>
        <p:nvSpPr>
          <p:cNvPr id="3" name="圓角矩形 2"/>
          <p:cNvSpPr/>
          <p:nvPr/>
        </p:nvSpPr>
        <p:spPr>
          <a:xfrm>
            <a:off x="2493817" y="1385455"/>
            <a:ext cx="2050474" cy="10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741387" y="1111518"/>
            <a:ext cx="1255857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68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1702928" y="450850"/>
            <a:ext cx="6282831" cy="74612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 smtClean="0"/>
              <a:t>習寫過的基本</a:t>
            </a:r>
            <a:r>
              <a:rPr lang="zh-TW" altLang="en-US" sz="4400" dirty="0"/>
              <a:t>學習內容教材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1210492"/>
            <a:ext cx="3805646" cy="5269742"/>
          </a:xfrm>
        </p:spPr>
      </p:pic>
      <p:sp>
        <p:nvSpPr>
          <p:cNvPr id="12" name="矩形 11"/>
          <p:cNvSpPr/>
          <p:nvPr/>
        </p:nvSpPr>
        <p:spPr>
          <a:xfrm>
            <a:off x="7985760" y="2368731"/>
            <a:ext cx="243840" cy="592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2" y="1317048"/>
            <a:ext cx="4089793" cy="52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61889" y="2415208"/>
            <a:ext cx="5143502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/>
              <a:t>補救教學的</a:t>
            </a:r>
            <a:br>
              <a:rPr lang="zh-TW" altLang="en-US" sz="4800" b="1" dirty="0"/>
            </a:br>
            <a:r>
              <a:rPr lang="zh-TW" altLang="en-US" sz="4800" b="1" dirty="0" smtClean="0"/>
              <a:t>理念</a:t>
            </a:r>
            <a:r>
              <a:rPr lang="zh-TW" altLang="en-US" sz="4800" b="1" dirty="0"/>
              <a:t>與機制</a:t>
            </a:r>
          </a:p>
        </p:txBody>
      </p:sp>
    </p:spTree>
    <p:extLst>
      <p:ext uri="{BB962C8B-B14F-4D97-AF65-F5344CB8AC3E}">
        <p14:creationId xmlns:p14="http://schemas.microsoft.com/office/powerpoint/2010/main" val="37582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45085" y="2340864"/>
            <a:ext cx="6023053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/>
              <a:t>科技</a:t>
            </a:r>
            <a:r>
              <a:rPr lang="zh-TW" altLang="en-US" sz="4800" b="1" dirty="0"/>
              <a:t>化評量</a:t>
            </a:r>
            <a:r>
              <a:rPr lang="zh-TW" altLang="en-US" sz="4800" b="1" dirty="0" smtClean="0"/>
              <a:t>系統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zh-TW" altLang="en-US" sz="4800" b="1" dirty="0" smtClean="0"/>
              <a:t>其它</a:t>
            </a:r>
            <a:r>
              <a:rPr lang="zh-TW" altLang="en-US" sz="4800" b="1" dirty="0"/>
              <a:t>資源</a:t>
            </a:r>
            <a:r>
              <a:rPr lang="zh-TW" altLang="en-US" sz="4800" b="1" dirty="0" smtClean="0"/>
              <a:t>應用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95" y="2844140"/>
            <a:ext cx="4895850" cy="120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540959"/>
            <a:ext cx="7543802" cy="655638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/>
              <a:t>低於猜測分數的</a:t>
            </a:r>
            <a:r>
              <a:rPr lang="zh-TW" altLang="en-US" sz="4400" dirty="0" smtClean="0"/>
              <a:t>處理</a:t>
            </a:r>
            <a:endParaRPr lang="zh-TW" altLang="en-US" sz="4400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801380772"/>
              </p:ext>
            </p:extLst>
          </p:nvPr>
        </p:nvGraphicFramePr>
        <p:xfrm>
          <a:off x="-385899" y="3366896"/>
          <a:ext cx="6096000" cy="331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1" y="1153161"/>
            <a:ext cx="1834788" cy="7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192634" y="4401698"/>
            <a:ext cx="2551611" cy="769441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下修測驗</a:t>
            </a:r>
            <a:endParaRPr lang="zh-TW" altLang="en-US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上彎箭號 5"/>
          <p:cNvSpPr/>
          <p:nvPr/>
        </p:nvSpPr>
        <p:spPr>
          <a:xfrm>
            <a:off x="4608513" y="5154598"/>
            <a:ext cx="3107282" cy="1063321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487886" y="2403566"/>
            <a:ext cx="731520" cy="1981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6" y="1834200"/>
            <a:ext cx="84105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3952900" y="3364289"/>
            <a:ext cx="487680" cy="556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5348040" y="3258175"/>
            <a:ext cx="1402080" cy="7691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7425873" y="2979705"/>
            <a:ext cx="1318372" cy="10680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6583680" y="1834200"/>
            <a:ext cx="635726" cy="933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8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655638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/>
              <a:t>下修測驗</a:t>
            </a:r>
            <a:r>
              <a:rPr lang="en-US" altLang="zh-TW" sz="4400" dirty="0"/>
              <a:t>—</a:t>
            </a:r>
            <a:r>
              <a:rPr lang="zh-TW" altLang="en-US" sz="4400" dirty="0"/>
              <a:t>找到補救起點</a:t>
            </a:r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33" y="1146556"/>
            <a:ext cx="6478003" cy="56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6" y="4153047"/>
            <a:ext cx="8515309" cy="26181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46" y="1406985"/>
            <a:ext cx="8643131" cy="2591672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19061" y="2087458"/>
            <a:ext cx="1997766" cy="44687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 flipV="1">
            <a:off x="493643" y="5182625"/>
            <a:ext cx="8308612" cy="55901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612" y="849425"/>
            <a:ext cx="7543802" cy="55755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zh-TW" altLang="en-US" sz="4400" dirty="0"/>
              <a:t>依學生診斷報告</a:t>
            </a:r>
            <a:r>
              <a:rPr lang="zh-TW" altLang="en-US" sz="4400" dirty="0" smtClean="0"/>
              <a:t>進行教學研究</a:t>
            </a:r>
            <a:r>
              <a:rPr lang="zh-TW" altLang="en-US" sz="4400" dirty="0"/>
              <a:t/>
            </a:r>
            <a:br>
              <a:rPr lang="zh-TW" altLang="en-US" sz="4400" dirty="0"/>
            </a:br>
            <a:r>
              <a:rPr lang="zh-TW" altLang="en-US" sz="3200" dirty="0"/>
              <a:t>（</a:t>
            </a:r>
            <a:r>
              <a:rPr lang="zh-TW" altLang="en-US" sz="3200" dirty="0">
                <a:solidFill>
                  <a:srgbClr val="C00000"/>
                </a:solidFill>
              </a:rPr>
              <a:t>全年級</a:t>
            </a:r>
            <a:r>
              <a:rPr lang="zh-TW" altLang="en-US" sz="3200" dirty="0" smtClean="0">
                <a:solidFill>
                  <a:srgbClr val="C00000"/>
                </a:solidFill>
              </a:rPr>
              <a:t>統計</a:t>
            </a:r>
            <a:r>
              <a:rPr lang="en-US" altLang="zh-TW" sz="3200" dirty="0" smtClean="0">
                <a:latin typeface="Poor Richard" panose="02080502050505020702" pitchFamily="18" charset="0"/>
              </a:rPr>
              <a:t>+</a:t>
            </a:r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  <a:latin typeface="Poor Richard" panose="02080502050505020702" pitchFamily="18" charset="0"/>
              </a:rPr>
              <a:t>測驗卷題目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  <p:sp>
        <p:nvSpPr>
          <p:cNvPr id="3" name="圓角矩形 2"/>
          <p:cNvSpPr/>
          <p:nvPr/>
        </p:nvSpPr>
        <p:spPr>
          <a:xfrm>
            <a:off x="3546764" y="3232727"/>
            <a:ext cx="554181" cy="655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8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29CFD-1232-4F82-9FC7-A9BCE8109368}" type="slidenum">
              <a:rPr lang="en-US" altLang="zh-TW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22" y="304800"/>
            <a:ext cx="8876581" cy="851140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哈佛商學院教授 </a:t>
            </a:r>
            <a:r>
              <a:rPr lang="en-US" altLang="zh-TW" sz="4000" dirty="0" smtClean="0"/>
              <a:t>Clayton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Christensen</a:t>
            </a:r>
            <a:endParaRPr lang="zh-TW" altLang="zh-TW" sz="4000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1268760"/>
            <a:ext cx="8424936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</a:pPr>
            <a:r>
              <a:rPr lang="zh-TW" altLang="en-US" b="1" dirty="0" smtClean="0">
                <a:solidFill>
                  <a:srgbClr val="FF3300"/>
                </a:solidFill>
                <a:latin typeface="+mn-ea"/>
              </a:rPr>
              <a:t>孩子希望學校幫他們完成的工作主要有二：</a:t>
            </a:r>
            <a:endParaRPr lang="en-US" altLang="zh-TW" b="1" dirty="0" smtClean="0">
              <a:solidFill>
                <a:srgbClr val="FF3300"/>
              </a:solidFill>
              <a:latin typeface="+mn-ea"/>
            </a:endParaRPr>
          </a:p>
          <a:p>
            <a:pPr marL="0" indent="0" eaLnBrk="1" hangingPunct="1">
              <a:lnSpc>
                <a:spcPts val="4800"/>
              </a:lnSpc>
              <a:buFontTx/>
              <a:buNone/>
            </a:pPr>
            <a:r>
              <a:rPr lang="zh-TW" altLang="en-US" b="1" dirty="0" smtClean="0">
                <a:solidFill>
                  <a:srgbClr val="FF3300"/>
                </a:solidFill>
                <a:latin typeface="+mn-ea"/>
              </a:rPr>
              <a:t>一、</a:t>
            </a:r>
            <a:r>
              <a:rPr lang="zh-TW" altLang="en-US" b="1" dirty="0" smtClean="0">
                <a:solidFill>
                  <a:srgbClr val="FF3300"/>
                </a:solidFill>
                <a:latin typeface="華康儷中黑"/>
              </a:rPr>
              <a:t>獲得</a:t>
            </a:r>
            <a:r>
              <a:rPr lang="zh-TW" altLang="en-US" b="1" dirty="0" smtClean="0">
                <a:solidFill>
                  <a:srgbClr val="FF3300"/>
                </a:solidFill>
                <a:latin typeface="華康儷中黑"/>
              </a:rPr>
              <a:t>成就感</a:t>
            </a:r>
            <a:r>
              <a:rPr lang="en-US" altLang="zh-TW" b="1" dirty="0" smtClean="0">
                <a:solidFill>
                  <a:srgbClr val="FF3300"/>
                </a:solidFill>
                <a:latin typeface="華康儷中黑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+mn-ea"/>
              </a:rPr>
              <a:t>而且</a:t>
            </a:r>
            <a:r>
              <a:rPr lang="zh-TW" altLang="en-US" b="1" dirty="0" smtClean="0">
                <a:solidFill>
                  <a:srgbClr val="FF3300"/>
                </a:solidFill>
                <a:latin typeface="+mn-ea"/>
              </a:rPr>
              <a:t>希望天天都能</a:t>
            </a:r>
            <a:r>
              <a:rPr lang="zh-TW" altLang="en-US" b="1" dirty="0" smtClean="0">
                <a:solidFill>
                  <a:srgbClr val="FF3300"/>
                </a:solidFill>
                <a:latin typeface="+mn-ea"/>
              </a:rPr>
              <a:t>如此</a:t>
            </a:r>
            <a:r>
              <a:rPr lang="zh-TW" altLang="en-US" b="1" dirty="0" smtClean="0">
                <a:solidFill>
                  <a:srgbClr val="FF3300"/>
                </a:solidFill>
                <a:latin typeface="新細明體"/>
                <a:ea typeface="新細明體"/>
              </a:rPr>
              <a:t>）</a:t>
            </a:r>
            <a:r>
              <a:rPr lang="en-US" altLang="zh-TW" b="1" dirty="0" smtClean="0">
                <a:solidFill>
                  <a:srgbClr val="FF3300"/>
                </a:solidFill>
                <a:latin typeface="+mn-ea"/>
              </a:rPr>
              <a:t>) </a:t>
            </a:r>
            <a:r>
              <a:rPr lang="zh-TW" altLang="en-US" b="1" dirty="0" smtClean="0">
                <a:solidFill>
                  <a:srgbClr val="FF3300"/>
                </a:solidFill>
                <a:latin typeface="+mn-ea"/>
              </a:rPr>
              <a:t>。</a:t>
            </a:r>
            <a:endParaRPr lang="en-US" altLang="zh-TW" b="1" dirty="0" smtClean="0">
              <a:solidFill>
                <a:srgbClr val="FF3300"/>
              </a:solidFill>
              <a:latin typeface="+mn-ea"/>
            </a:endParaRPr>
          </a:p>
          <a:p>
            <a:pPr lvl="1" eaLnBrk="1" hangingPunct="1">
              <a:lnSpc>
                <a:spcPts val="4800"/>
              </a:lnSpc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00B050"/>
                </a:solidFill>
                <a:latin typeface="+mn-ea"/>
              </a:rPr>
              <a:t>所有學生都有想要成功的動機，卻只有一部分學生可以從學校獲得成就感</a:t>
            </a:r>
            <a:r>
              <a:rPr lang="en-US" altLang="zh-TW" b="1" dirty="0" smtClean="0">
                <a:solidFill>
                  <a:srgbClr val="00B050"/>
                </a:solidFill>
                <a:latin typeface="+mn-ea"/>
              </a:rPr>
              <a:t>!</a:t>
            </a:r>
            <a:r>
              <a:rPr lang="zh-TW" altLang="en-US" b="1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latin typeface="+mn-ea"/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  <a:latin typeface="+mn-ea"/>
              </a:rPr>
              <a:t>資源班：小如</a:t>
            </a:r>
            <a:r>
              <a:rPr lang="en-US" altLang="zh-TW" b="1" dirty="0" smtClean="0">
                <a:solidFill>
                  <a:srgbClr val="00B050"/>
                </a:solidFill>
                <a:latin typeface="+mn-ea"/>
              </a:rPr>
              <a:t>)</a:t>
            </a:r>
          </a:p>
          <a:p>
            <a:pPr lvl="1" eaLnBrk="1" hangingPunct="1">
              <a:lnSpc>
                <a:spcPts val="4800"/>
              </a:lnSpc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老師該努力與堅持的：</a:t>
            </a:r>
            <a:endParaRPr lang="en-US" altLang="zh-TW" b="1" dirty="0" smtClean="0">
              <a:solidFill>
                <a:srgbClr val="C00000"/>
              </a:solidFill>
              <a:latin typeface="+mn-ea"/>
            </a:endParaRPr>
          </a:p>
          <a:p>
            <a:pPr marL="400050" lvl="1" indent="0" eaLnBrk="1" hangingPunct="1">
              <a:lnSpc>
                <a:spcPts val="4800"/>
              </a:lnSpc>
              <a:buFontTx/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  讓學生保持：</a:t>
            </a:r>
            <a:r>
              <a:rPr lang="zh-TW" altLang="en-US" sz="4400" b="1" dirty="0" smtClean="0">
                <a:solidFill>
                  <a:srgbClr val="FF0000"/>
                </a:solidFill>
                <a:latin typeface="+mn-ea"/>
              </a:rPr>
              <a:t>成就感</a:t>
            </a:r>
            <a:r>
              <a:rPr lang="zh-TW" altLang="en-US" sz="4400" b="1" dirty="0" smtClean="0">
                <a:solidFill>
                  <a:srgbClr val="FF3300"/>
                </a:solidFill>
                <a:latin typeface="+mn-ea"/>
              </a:rPr>
              <a:t> </a:t>
            </a:r>
            <a:r>
              <a:rPr lang="en-US" altLang="zh-TW" sz="4400" b="1" dirty="0" smtClean="0">
                <a:solidFill>
                  <a:srgbClr val="FF3300"/>
                </a:solidFill>
                <a:latin typeface="華康POP1體W9" pitchFamily="81" charset="-120"/>
                <a:ea typeface="華康POP1體W9" pitchFamily="81" charset="-120"/>
              </a:rPr>
              <a:t>&gt;</a:t>
            </a:r>
            <a:r>
              <a:rPr lang="zh-TW" altLang="en-US" sz="4400" b="1" dirty="0" smtClean="0">
                <a:solidFill>
                  <a:srgbClr val="FF3300"/>
                </a:solidFill>
                <a:latin typeface="+mn-ea"/>
              </a:rPr>
              <a:t> </a:t>
            </a:r>
            <a:r>
              <a:rPr lang="zh-TW" altLang="en-US" sz="2400" b="1" dirty="0" smtClean="0">
                <a:solidFill>
                  <a:srgbClr val="3333FF"/>
                </a:solidFill>
                <a:latin typeface="+mn-ea"/>
              </a:rPr>
              <a:t>挫折感</a:t>
            </a:r>
            <a:endParaRPr lang="en-US" altLang="zh-TW" sz="2400" b="1" dirty="0" smtClean="0">
              <a:solidFill>
                <a:srgbClr val="3333FF"/>
              </a:solidFill>
              <a:latin typeface="+mn-ea"/>
            </a:endParaRPr>
          </a:p>
          <a:p>
            <a:pPr marL="0" indent="0" eaLnBrk="1" hangingPunct="1">
              <a:lnSpc>
                <a:spcPts val="4800"/>
              </a:lnSpc>
              <a:buFontTx/>
              <a:buNone/>
            </a:pPr>
            <a:r>
              <a:rPr lang="zh-TW" altLang="en-US" b="1" dirty="0" smtClean="0">
                <a:solidFill>
                  <a:srgbClr val="FF3300"/>
                </a:solidFill>
                <a:latin typeface="+mn-ea"/>
              </a:rPr>
              <a:t>二、交朋友</a:t>
            </a:r>
            <a:endParaRPr lang="en-US" altLang="zh-TW" b="1" dirty="0" smtClean="0">
              <a:solidFill>
                <a:srgbClr val="FF3300"/>
              </a:solidFill>
              <a:latin typeface="+mn-ea"/>
            </a:endParaRPr>
          </a:p>
          <a:p>
            <a:pPr marL="0" indent="0" eaLnBrk="1" hangingPunct="1">
              <a:spcBef>
                <a:spcPts val="2400"/>
              </a:spcBef>
              <a:buFontTx/>
              <a:buNone/>
            </a:pPr>
            <a:r>
              <a:rPr lang="zh-TW" altLang="en-US" sz="2800" b="1" dirty="0" smtClean="0">
                <a:solidFill>
                  <a:srgbClr val="FF3300"/>
                </a:solidFill>
                <a:latin typeface="+mn-ea"/>
              </a:rPr>
              <a:t>    </a:t>
            </a:r>
            <a:endParaRPr lang="zh-TW" altLang="en-US" sz="2800" b="1" dirty="0" smtClean="0">
              <a:solidFill>
                <a:srgbClr val="3333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82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29CFD-1232-4F82-9FC7-A9BCE8109368}" type="slidenum">
              <a:rPr lang="en-US" altLang="zh-TW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798909" y="304800"/>
            <a:ext cx="7543802" cy="97190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44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減</a:t>
            </a:r>
            <a:r>
              <a:rPr lang="en-US" altLang="zh-TW" sz="44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44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大作戰</a:t>
            </a:r>
            <a:endParaRPr lang="zh-TW" altLang="zh-TW" sz="4400" b="1" dirty="0" smtClean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55020"/>
            <a:ext cx="8424936" cy="485740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sz="3400" b="1" dirty="0" smtClean="0">
                <a:solidFill>
                  <a:srgbClr val="3333FF"/>
                </a:solidFill>
                <a:latin typeface="+mn-ea"/>
              </a:rPr>
              <a:t>如果</a:t>
            </a:r>
            <a:r>
              <a:rPr lang="zh-TW" altLang="en-US" sz="3400" b="1" dirty="0">
                <a:solidFill>
                  <a:srgbClr val="3333FF"/>
                </a:solidFill>
                <a:latin typeface="+mn-ea"/>
              </a:rPr>
              <a:t>我們不想讓</a:t>
            </a:r>
            <a:r>
              <a:rPr lang="zh-TW" altLang="en-US" sz="3400" b="1" dirty="0" smtClean="0">
                <a:solidFill>
                  <a:srgbClr val="3333FF"/>
                </a:solidFill>
                <a:latin typeface="+mn-ea"/>
              </a:rPr>
              <a:t>孩子花</a:t>
            </a:r>
            <a:r>
              <a:rPr lang="zh-TW" altLang="en-US" sz="3400" b="1" dirty="0">
                <a:solidFill>
                  <a:srgbClr val="3333FF"/>
                </a:solidFill>
                <a:latin typeface="+mn-ea"/>
              </a:rPr>
              <a:t>了九年只學到挫敗，讓每個孩子對於學習都能保持興趣，我想愛與關懷，是重要的基石。在這基石上，由</a:t>
            </a:r>
            <a:r>
              <a:rPr lang="en-US" altLang="zh-TW" sz="3400" b="1" dirty="0">
                <a:solidFill>
                  <a:srgbClr val="3333FF"/>
                </a:solidFill>
                <a:latin typeface="+mn-ea"/>
              </a:rPr>
              <a:t>C</a:t>
            </a:r>
            <a:r>
              <a:rPr lang="zh-TW" altLang="en-US" sz="3400" b="1" dirty="0">
                <a:solidFill>
                  <a:srgbClr val="3333FF"/>
                </a:solidFill>
                <a:latin typeface="+mn-ea"/>
              </a:rPr>
              <a:t>入</a:t>
            </a:r>
            <a:r>
              <a:rPr lang="en-US" altLang="zh-TW" sz="3400" b="1" dirty="0">
                <a:solidFill>
                  <a:srgbClr val="3333FF"/>
                </a:solidFill>
                <a:latin typeface="+mn-ea"/>
              </a:rPr>
              <a:t>B</a:t>
            </a:r>
            <a:r>
              <a:rPr lang="zh-TW" altLang="en-US" sz="3400" b="1" dirty="0">
                <a:solidFill>
                  <a:srgbClr val="3333FF"/>
                </a:solidFill>
                <a:latin typeface="+mn-ea"/>
              </a:rPr>
              <a:t>，幫助每個孩子都能擁有「基本」</a:t>
            </a:r>
            <a:r>
              <a:rPr lang="zh-TW" altLang="en-US" sz="3400" b="1" dirty="0" smtClean="0">
                <a:solidFill>
                  <a:srgbClr val="3333FF"/>
                </a:solidFill>
                <a:latin typeface="+mn-ea"/>
              </a:rPr>
              <a:t>學力。</a:t>
            </a:r>
            <a:endParaRPr lang="en-US" altLang="zh-TW" sz="3400" b="1" dirty="0" smtClean="0">
              <a:solidFill>
                <a:srgbClr val="3333FF"/>
              </a:solidFill>
              <a:latin typeface="+mn-ea"/>
            </a:endParaRPr>
          </a:p>
          <a:p>
            <a:pPr marL="0" indent="0" algn="r" eaLnBrk="1" hangingPunct="1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rgbClr val="7030A0"/>
                </a:solidFill>
                <a:latin typeface="+mn-ea"/>
              </a:rPr>
              <a:t>(</a:t>
            </a:r>
            <a:r>
              <a:rPr lang="zh-TW" altLang="en-US" b="1" dirty="0" smtClean="0">
                <a:solidFill>
                  <a:srgbClr val="7030A0"/>
                </a:solidFill>
                <a:latin typeface="+mn-ea"/>
              </a:rPr>
              <a:t>陳清圳，聯合報</a:t>
            </a:r>
            <a:r>
              <a:rPr lang="en-US" altLang="zh-TW" b="1" dirty="0" smtClean="0">
                <a:solidFill>
                  <a:srgbClr val="7030A0"/>
                </a:solidFill>
                <a:latin typeface="+mn-ea"/>
              </a:rPr>
              <a:t>105.09.09</a:t>
            </a:r>
            <a:r>
              <a:rPr lang="en-US" altLang="zh-TW" b="1" dirty="0">
                <a:solidFill>
                  <a:srgbClr val="7030A0"/>
                </a:solidFill>
                <a:latin typeface="+mn-ea"/>
              </a:rPr>
              <a:t>)</a:t>
            </a:r>
            <a:endParaRPr lang="zh-TW" altLang="en-US" b="1" dirty="0" smtClean="0">
              <a:solidFill>
                <a:srgbClr val="7030A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38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32181" y="2228381"/>
            <a:ext cx="6617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愛與專業</a:t>
            </a:r>
            <a:r>
              <a:rPr lang="en-US" altLang="zh-TW" sz="3200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--</a:t>
            </a:r>
            <a:r>
              <a:rPr lang="zh-TW" altLang="en-US" sz="3200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提升</a:t>
            </a:r>
            <a:r>
              <a:rPr lang="zh-TW" altLang="en-US" sz="32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我們的教育品質</a:t>
            </a:r>
            <a:r>
              <a:rPr lang="en-US" altLang="zh-TW" sz="32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2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自信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與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成就</a:t>
            </a:r>
            <a:r>
              <a:rPr lang="en-US" altLang="zh-TW" sz="3200" dirty="0" smtClean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--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形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塑孩子的美好未來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370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474" y="434009"/>
            <a:ext cx="8816008" cy="79844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補救</a:t>
            </a:r>
            <a:r>
              <a:rPr lang="zh-TW" altLang="en-US" sz="4400" dirty="0"/>
              <a:t>教學</a:t>
            </a:r>
            <a:r>
              <a:rPr lang="zh-TW" altLang="en-US" sz="4400" dirty="0" smtClean="0"/>
              <a:t>的理念</a:t>
            </a:r>
            <a:endParaRPr lang="zh-TW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1591055" y="1659283"/>
            <a:ext cx="643632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針對一群因為</a:t>
            </a:r>
            <a:r>
              <a:rPr kumimoji="0" lang="zh-TW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前一階段的學習結果不足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，而</a:t>
            </a:r>
            <a:r>
              <a:rPr kumimoji="0" lang="zh-TW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無法順利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進行現階段學習內容的對象，</a:t>
            </a:r>
            <a:r>
              <a:rPr kumimoji="0" lang="zh-TW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提供一系列基本學力的再訓練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，以</a:t>
            </a:r>
            <a:r>
              <a:rPr kumimoji="0" lang="zh-TW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強化其可以順利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細黑體(P)" pitchFamily="34" charset="-120"/>
                <a:ea typeface="華康細黑體(P)" pitchFamily="34" charset="-120"/>
              </a:rPr>
              <a:t>進行現階段內容的學習。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華康細黑體(P)" pitchFamily="34" charset="-120"/>
              <a:ea typeface="華康細黑體(P)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60437" y="5754255"/>
            <a:ext cx="384232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與傳統補救教學有何不同</a:t>
            </a:r>
            <a:r>
              <a:rPr lang="en-US" altLang="zh-TW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?</a:t>
            </a: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7" name="笑臉 6"/>
          <p:cNvSpPr/>
          <p:nvPr/>
        </p:nvSpPr>
        <p:spPr>
          <a:xfrm>
            <a:off x="2881745" y="5754254"/>
            <a:ext cx="461820" cy="461665"/>
          </a:xfrm>
          <a:prstGeom prst="smileyFace">
            <a:avLst/>
          </a:prstGeom>
          <a:solidFill>
            <a:srgbClr val="FAD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683" y="203751"/>
            <a:ext cx="8961317" cy="897835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基本學習內容</a:t>
            </a:r>
            <a:endParaRPr lang="zh-TW" altLang="en-US" sz="4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1477963"/>
            <a:ext cx="3620278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400" b="1" dirty="0">
                <a:latin typeface="華康細黑體(P)" pitchFamily="34" charset="-120"/>
                <a:ea typeface="華康細黑體(P)" pitchFamily="34" charset="-120"/>
              </a:rPr>
              <a:t>界定基本學力－標準參照</a:t>
            </a:r>
          </a:p>
        </p:txBody>
      </p:sp>
      <p:sp>
        <p:nvSpPr>
          <p:cNvPr id="6" name="Espace réservé du contenu 2"/>
          <p:cNvSpPr>
            <a:spLocks/>
          </p:cNvSpPr>
          <p:nvPr/>
        </p:nvSpPr>
        <p:spPr bwMode="auto">
          <a:xfrm>
            <a:off x="1547813" y="1990979"/>
            <a:ext cx="6400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zh-TW" altLang="en-US" sz="3600" dirty="0">
                <a:latin typeface="華康儷細黑(P)" panose="020B0300000000000000" pitchFamily="34" charset="-120"/>
                <a:ea typeface="華康儷細黑(P)" panose="020B0300000000000000" pitchFamily="34" charset="-120"/>
              </a:rPr>
              <a:t>無論課程綱要或課程標準如何改變或教材如何重編，學生在該年級之</a:t>
            </a:r>
            <a:r>
              <a:rPr lang="zh-TW" altLang="en-US" sz="3600" b="1" u="sng" dirty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工具學科</a:t>
            </a:r>
            <a:r>
              <a:rPr lang="zh-TW" altLang="en-US" sz="3600" b="1" u="sng" dirty="0">
                <a:solidFill>
                  <a:schemeClr val="tx1">
                    <a:lumMod val="75000"/>
                  </a:schemeClr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必須習得的最基本內容</a:t>
            </a:r>
            <a:endParaRPr lang="fr-CA" altLang="zh-TW" sz="3600" b="1" u="sng" dirty="0">
              <a:solidFill>
                <a:schemeClr val="tx1">
                  <a:lumMod val="75000"/>
                </a:schemeClr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buFont typeface="Arial" charset="0"/>
              <a:buChar char="•"/>
            </a:pPr>
            <a:endParaRPr lang="fr-CA" altLang="zh-TW" sz="32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71334" y="5064676"/>
            <a:ext cx="3024187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400" dirty="0">
                <a:solidFill>
                  <a:srgbClr val="000099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國語文、英語、數學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011863" y="4365625"/>
            <a:ext cx="6477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4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00099" y="0"/>
            <a:ext cx="7543802" cy="101404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補救</a:t>
            </a:r>
            <a:r>
              <a:rPr lang="zh-TW" altLang="en-US" sz="4400" dirty="0"/>
              <a:t>教學的</a:t>
            </a:r>
            <a:r>
              <a:rPr lang="zh-TW" altLang="en-US" sz="4400" dirty="0" smtClean="0"/>
              <a:t>機制</a:t>
            </a:r>
            <a:endParaRPr lang="en-US" altLang="zh-TW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9" y="1176007"/>
            <a:ext cx="8190664" cy="204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250047" y="3163743"/>
            <a:ext cx="1622463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1800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提報成績落後學生進行施測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1800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5</a:t>
            </a:r>
            <a:r>
              <a:rPr kumimoji="1" lang="zh-TW" altLang="en-US" sz="1800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月篩選測驗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800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找出目標學生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1800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(</a:t>
            </a:r>
            <a:r>
              <a:rPr kumimoji="1" lang="zh-TW" altLang="en-US" sz="1800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施測未通過</a:t>
            </a:r>
            <a:r>
              <a:rPr kumimoji="1" lang="en-US" altLang="zh-TW" sz="1800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3" y="3220036"/>
            <a:ext cx="1744276" cy="163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92946" y="3219331"/>
            <a:ext cx="193963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TW" altLang="en-US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開班規劃</a:t>
            </a:r>
            <a:endParaRPr kumimoji="1" lang="en-US" altLang="zh-TW" b="1" dirty="0">
              <a:solidFill>
                <a:schemeClr val="tx2"/>
              </a:solidFill>
              <a:latin typeface="華康細黑體(P)" pitchFamily="34" charset="-120"/>
              <a:ea typeface="華康細黑體(P)" pitchFamily="34" charset="-120"/>
            </a:endParaRPr>
          </a:p>
          <a:p>
            <a:pPr>
              <a:spcBef>
                <a:spcPts val="600"/>
              </a:spcBef>
            </a:pPr>
            <a:r>
              <a:rPr kumimoji="1" lang="zh-TW" altLang="en-US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觀看測驗報告</a:t>
            </a:r>
            <a:endParaRPr kumimoji="1" lang="en-US" altLang="zh-TW" b="1" dirty="0">
              <a:solidFill>
                <a:schemeClr val="tx2"/>
              </a:solidFill>
              <a:latin typeface="華康細黑體(P)" pitchFamily="34" charset="-120"/>
              <a:ea typeface="華康細黑體(P)" pitchFamily="34" charset="-120"/>
            </a:endParaRPr>
          </a:p>
          <a:p>
            <a:pPr>
              <a:spcBef>
                <a:spcPts val="600"/>
              </a:spcBef>
            </a:pPr>
            <a:r>
              <a:rPr kumimoji="1" lang="zh-TW" altLang="en-US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未通過基本學習內容</a:t>
            </a:r>
            <a:endParaRPr kumimoji="1" lang="en-US" altLang="zh-TW" b="1" dirty="0">
              <a:solidFill>
                <a:schemeClr val="tx2"/>
              </a:solidFill>
              <a:latin typeface="華康細黑體(P)" pitchFamily="34" charset="-120"/>
              <a:ea typeface="華康細黑體(P)" pitchFamily="34" charset="-120"/>
            </a:endParaRPr>
          </a:p>
          <a:p>
            <a:pPr>
              <a:spcBef>
                <a:spcPts val="600"/>
              </a:spcBef>
            </a:pPr>
            <a:r>
              <a:rPr kumimoji="1" lang="zh-TW" altLang="en-US" b="1" dirty="0">
                <a:solidFill>
                  <a:schemeClr val="tx2"/>
                </a:solidFill>
                <a:latin typeface="華康細黑體(P)" pitchFamily="34" charset="-120"/>
                <a:ea typeface="華康細黑體(P)" pitchFamily="34" charset="-120"/>
              </a:rPr>
              <a:t>找對應教材補救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857242" y="5207067"/>
            <a:ext cx="6232417" cy="155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五年級生在</a:t>
            </a:r>
            <a:r>
              <a:rPr lang="en-US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2018</a:t>
            </a:r>
            <a:r>
              <a:rPr lang="zh-TW" altLang="en-US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篩選測驗測的是幾年級內容</a:t>
            </a:r>
            <a:r>
              <a:rPr lang="en-US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zh-TW" altLang="en-US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補救教學上的是幾年級內容</a:t>
            </a:r>
            <a:r>
              <a:rPr lang="en-US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altLang="zh-TW" sz="20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12</a:t>
            </a:r>
            <a:r>
              <a:rPr lang="zh-TW" altLang="en-US" sz="20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月成長測驗測的是幾</a:t>
            </a:r>
            <a:r>
              <a:rPr lang="zh-TW" altLang="en-US" sz="2000">
                <a:latin typeface="華康中黑體" panose="020B0509000000000000" pitchFamily="49" charset="-120"/>
                <a:ea typeface="華康中黑體" panose="020B0509000000000000" pitchFamily="49" charset="-120"/>
              </a:rPr>
              <a:t>年級</a:t>
            </a:r>
            <a:r>
              <a:rPr lang="zh-TW" altLang="en-US" sz="200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內容</a:t>
            </a:r>
            <a:r>
              <a:rPr lang="en-US" altLang="zh-TW" sz="200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?</a:t>
            </a:r>
            <a:endParaRPr lang="en-US" altLang="zh-TW" sz="2000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2019</a:t>
            </a:r>
            <a:r>
              <a:rPr lang="zh-TW" altLang="en-US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篩選測驗測的是幾年級內容</a:t>
            </a:r>
            <a:r>
              <a:rPr lang="en-US" altLang="zh-TW" sz="20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?</a:t>
            </a:r>
            <a:endParaRPr lang="zh-TW" altLang="en-US" sz="20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9" name="笑臉 8"/>
          <p:cNvSpPr/>
          <p:nvPr/>
        </p:nvSpPr>
        <p:spPr>
          <a:xfrm>
            <a:off x="1395422" y="5207067"/>
            <a:ext cx="461820" cy="461665"/>
          </a:xfrm>
          <a:prstGeom prst="smileyFace">
            <a:avLst/>
          </a:prstGeom>
          <a:solidFill>
            <a:srgbClr val="FAD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0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F3CB1-865A-4C56-9CC9-58C2DB3D1A37}" type="slidenum">
              <a:rPr lang="zh-TW" altLang="en-US" sz="1400" b="1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9869" y="201769"/>
            <a:ext cx="7543802" cy="93244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補救教學的督導指標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" y="1566736"/>
            <a:ext cx="788828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ture Illustration">
    <a:dk1>
      <a:srgbClr val="9A5315"/>
    </a:dk1>
    <a:lt1>
      <a:srgbClr val="FFFFFF"/>
    </a:lt1>
    <a:dk2>
      <a:srgbClr val="000000"/>
    </a:dk2>
    <a:lt2>
      <a:srgbClr val="D1E5F9"/>
    </a:lt2>
    <a:accent1>
      <a:srgbClr val="F3771A"/>
    </a:accent1>
    <a:accent2>
      <a:srgbClr val="8BBEF1"/>
    </a:accent2>
    <a:accent3>
      <a:srgbClr val="6DC025"/>
    </a:accent3>
    <a:accent4>
      <a:srgbClr val="9A5315"/>
    </a:accent4>
    <a:accent5>
      <a:srgbClr val="F1471F"/>
    </a:accent5>
    <a:accent6>
      <a:srgbClr val="DA6FDF"/>
    </a:accent6>
    <a:hlink>
      <a:srgbClr val="6DC025"/>
    </a:hlink>
    <a:folHlink>
      <a:srgbClr val="9A53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3537</TotalTime>
  <Words>1157</Words>
  <Application>Microsoft Office PowerPoint</Application>
  <PresentationFormat>如螢幕大小 (4:3)</PresentationFormat>
  <Paragraphs>269</Paragraphs>
  <Slides>56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7" baseType="lpstr">
      <vt:lpstr>大自然插畫 16X9</vt:lpstr>
      <vt:lpstr>科技評量系統的教學應用 </vt:lpstr>
      <vt:lpstr>學習為什麼沒有發生?</vt:lpstr>
      <vt:lpstr>補救教學的價值</vt:lpstr>
      <vt:lpstr>今日的補救教學</vt:lpstr>
      <vt:lpstr>補救教學的 理念與機制</vt:lpstr>
      <vt:lpstr>補救教學的理念</vt:lpstr>
      <vt:lpstr>基本學習內容</vt:lpstr>
      <vt:lpstr>補救教學的機制</vt:lpstr>
      <vt:lpstr>補救教學的督導指標</vt:lpstr>
      <vt:lpstr>106年5月起的通過標準</vt:lpstr>
      <vt:lpstr>107年5月起</vt:lpstr>
      <vt:lpstr>PowerPoint 簡報</vt:lpstr>
      <vt:lpstr>數學科補救教學 的實務策略</vt:lpstr>
      <vt:lpstr>特定學生測驗報告統計表</vt:lpstr>
      <vt:lpstr>從統計表進行教學規劃</vt:lpstr>
      <vt:lpstr>教學目標–未通過基本學習內容</vt:lpstr>
      <vt:lpstr>銜接現階段的學習內容(學期中)</vt:lpstr>
      <vt:lpstr>PowerPoint 簡報</vt:lpstr>
      <vt:lpstr>從統計表找對應題目</vt:lpstr>
      <vt:lpstr>對應試題之學習教材</vt:lpstr>
      <vt:lpstr>豐富的教學資源－教材</vt:lpstr>
      <vt:lpstr>對應「基本學習內容」的教材</vt:lpstr>
      <vt:lpstr>對應「基本學習內容」的教材</vt:lpstr>
      <vt:lpstr>對應「基本學習內容」的教材</vt:lpstr>
      <vt:lpstr>國語科補救教學 的實務策略</vt:lpstr>
      <vt:lpstr>PowerPoint 簡報</vt:lpstr>
      <vt:lpstr>PowerPoint 簡報</vt:lpstr>
      <vt:lpstr>PowerPoint 簡報</vt:lpstr>
      <vt:lpstr>更細緻的測驗報告分析統計</vt:lpstr>
      <vt:lpstr>整體課程計畫</vt:lpstr>
      <vt:lpstr>PowerPoint 簡報</vt:lpstr>
      <vt:lpstr>PowerPoint 簡報</vt:lpstr>
      <vt:lpstr>豐富的教材資源</vt:lpstr>
      <vt:lpstr>PowerPoint 簡報</vt:lpstr>
      <vt:lpstr>PowerPoint 簡報</vt:lpstr>
      <vt:lpstr>英語科補救教學 的實務策略</vt:lpstr>
      <vt:lpstr>PowerPoint 簡報</vt:lpstr>
      <vt:lpstr>基本學習內容－了解目標基準</vt:lpstr>
      <vt:lpstr>基本學習內容－了解目標基準</vt:lpstr>
      <vt:lpstr>編輯成更好用的教材 </vt:lpstr>
      <vt:lpstr>應用教學資源的英語教材</vt:lpstr>
      <vt:lpstr>活潑生動的英語教材</vt:lpstr>
      <vt:lpstr>在學校的執行落實 把每一個孩子帶上來</vt:lpstr>
      <vt:lpstr>PowerPoint 簡報</vt:lpstr>
      <vt:lpstr>凡走過必留下痕跡</vt:lpstr>
      <vt:lpstr>班級補救教學追蹤輔導一覽表</vt:lpstr>
      <vt:lpstr>學生測驗報告統計表</vt:lpstr>
      <vt:lpstr>PowerPoint 簡報</vt:lpstr>
      <vt:lpstr>習寫過的基本學習內容教材</vt:lpstr>
      <vt:lpstr>科技化評量系統 其它資源應用</vt:lpstr>
      <vt:lpstr>低於猜測分數的處理</vt:lpstr>
      <vt:lpstr>下修測驗—找到補救起點</vt:lpstr>
      <vt:lpstr>依學生診斷報告進行教學研究 （全年級統計+測驗卷題目）</vt:lpstr>
      <vt:lpstr>哈佛商學院教授 Clayton Christensen</vt:lpstr>
      <vt:lpstr>減C大作戰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補救教學課程與實施方式</dc:title>
  <dc:creator>補救教學資源中心湳雅國小</dc:creator>
  <cp:lastModifiedBy>user</cp:lastModifiedBy>
  <cp:revision>287</cp:revision>
  <cp:lastPrinted>2018-03-02T14:12:32Z</cp:lastPrinted>
  <dcterms:created xsi:type="dcterms:W3CDTF">2017-05-07T04:29:23Z</dcterms:created>
  <dcterms:modified xsi:type="dcterms:W3CDTF">2019-03-05T15:20:12Z</dcterms:modified>
</cp:coreProperties>
</file>