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60" r:id="rId4"/>
    <p:sldId id="257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C7AED7-E6EF-40E4-B601-83E5EC50606A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</dgm:pt>
    <dgm:pt modelId="{C94893CE-0229-488C-89E8-1D0FA3DF9413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00"/>
        </a:solidFill>
        <a:ln w="38100">
          <a:solidFill>
            <a:srgbClr val="FFFF00"/>
          </a:solidFill>
        </a:ln>
      </dgm:spPr>
      <dgm:t>
        <a:bodyPr/>
        <a:lstStyle/>
        <a:p>
          <a:r>
            <a:rPr lang="zh-TW" altLang="en-US" sz="3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教學</a:t>
          </a:r>
          <a:endParaRPr lang="zh-TW" altLang="en-US" sz="3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C0EBFCA-9ADB-42C0-A2E4-839864DB7328}" type="parTrans" cxnId="{A58D7171-16C9-41AA-A86C-13A18478BE46}">
      <dgm:prSet/>
      <dgm:spPr/>
      <dgm:t>
        <a:bodyPr/>
        <a:lstStyle/>
        <a:p>
          <a:endParaRPr lang="zh-TW" altLang="en-US"/>
        </a:p>
      </dgm:t>
    </dgm:pt>
    <dgm:pt modelId="{EFCE53BA-13E2-4DD7-BBF5-15BDADA2A8CE}" type="sibTrans" cxnId="{A58D7171-16C9-41AA-A86C-13A18478BE46}">
      <dgm:prSet/>
      <dgm:spPr>
        <a:solidFill>
          <a:srgbClr val="C00000"/>
        </a:solidFill>
      </dgm:spPr>
      <dgm:t>
        <a:bodyPr/>
        <a:lstStyle/>
        <a:p>
          <a:endParaRPr lang="zh-TW" altLang="en-US"/>
        </a:p>
      </dgm:t>
    </dgm:pt>
    <dgm:pt modelId="{F20A0EF0-7927-4B7D-8083-4DA26ECD497D}">
      <dgm:prSet phldrT="[文字]" custT="1"/>
      <dgm:spPr>
        <a:solidFill>
          <a:srgbClr val="92D050"/>
        </a:solidFill>
        <a:ln w="38100">
          <a:solidFill>
            <a:srgbClr val="92D050"/>
          </a:solidFill>
        </a:ln>
      </dgm:spPr>
      <dgm:t>
        <a:bodyPr/>
        <a:lstStyle/>
        <a:p>
          <a:r>
            <a:rPr lang="zh-TW" altLang="en-US" sz="3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實踐</a:t>
          </a:r>
          <a:endParaRPr lang="zh-TW" altLang="en-US" sz="3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3AF2DC3-7B58-4FD1-A4BF-4050247BB294}" type="parTrans" cxnId="{2F4DEE76-2972-4D11-A279-67A40A487091}">
      <dgm:prSet/>
      <dgm:spPr/>
      <dgm:t>
        <a:bodyPr/>
        <a:lstStyle/>
        <a:p>
          <a:endParaRPr lang="zh-TW" altLang="en-US"/>
        </a:p>
      </dgm:t>
    </dgm:pt>
    <dgm:pt modelId="{F74E879E-0086-4AD3-ABD1-07B6080AF3D4}" type="sibTrans" cxnId="{2F4DEE76-2972-4D11-A279-67A40A487091}">
      <dgm:prSet/>
      <dgm:spPr>
        <a:solidFill>
          <a:srgbClr val="C00000"/>
        </a:solidFill>
      </dgm:spPr>
      <dgm:t>
        <a:bodyPr/>
        <a:lstStyle/>
        <a:p>
          <a:endParaRPr lang="zh-TW" altLang="en-US"/>
        </a:p>
      </dgm:t>
    </dgm:pt>
    <dgm:pt modelId="{281EFC5F-3B1A-460C-A83E-18E39BF4F7D5}">
      <dgm:prSet phldrT="[文字]" custT="1"/>
      <dgm:spPr>
        <a:solidFill>
          <a:schemeClr val="accent3">
            <a:lumMod val="60000"/>
            <a:lumOff val="4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zh-TW" altLang="en-US" sz="3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督促和指導</a:t>
          </a:r>
          <a:endParaRPr lang="zh-TW" altLang="en-US" sz="3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900D6BA-9A67-4C23-80F2-8B6CE1BB4214}" type="parTrans" cxnId="{ED200B25-0C0C-4732-BE40-61F69067EF69}">
      <dgm:prSet/>
      <dgm:spPr/>
      <dgm:t>
        <a:bodyPr/>
        <a:lstStyle/>
        <a:p>
          <a:endParaRPr lang="zh-TW" altLang="en-US"/>
        </a:p>
      </dgm:t>
    </dgm:pt>
    <dgm:pt modelId="{2CF8FA4F-EDDA-4FDA-8532-296F294730D5}" type="sibTrans" cxnId="{ED200B25-0C0C-4732-BE40-61F69067EF69}">
      <dgm:prSet/>
      <dgm:spPr>
        <a:solidFill>
          <a:srgbClr val="C00000"/>
        </a:solidFill>
      </dgm:spPr>
      <dgm:t>
        <a:bodyPr/>
        <a:lstStyle/>
        <a:p>
          <a:endParaRPr lang="zh-TW" altLang="en-US"/>
        </a:p>
      </dgm:t>
    </dgm:pt>
    <dgm:pt modelId="{4F27F50F-B2E3-4185-AE8B-EF974433BEFF}">
      <dgm:prSet custT="1"/>
      <dgm:spPr>
        <a:solidFill>
          <a:srgbClr val="00B0F0"/>
        </a:solidFill>
        <a:ln w="38100">
          <a:solidFill>
            <a:srgbClr val="00B0F0"/>
          </a:solidFill>
        </a:ln>
      </dgm:spPr>
      <dgm:t>
        <a:bodyPr/>
        <a:lstStyle/>
        <a:p>
          <a:r>
            <a:rPr lang="zh-TW" altLang="en-US" sz="36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激勵、提升與內化</a:t>
          </a:r>
          <a:endParaRPr lang="zh-TW" altLang="en-US" sz="3600" b="1" dirty="0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08ACD87-5469-4164-8E75-FB3B7742EB79}" type="parTrans" cxnId="{59F982E5-FAE2-4A38-8F07-0A9D7E44701D}">
      <dgm:prSet/>
      <dgm:spPr/>
      <dgm:t>
        <a:bodyPr/>
        <a:lstStyle/>
        <a:p>
          <a:endParaRPr lang="zh-TW" altLang="en-US"/>
        </a:p>
      </dgm:t>
    </dgm:pt>
    <dgm:pt modelId="{5CA247D9-2DD8-489C-AC36-90A4F78113C2}" type="sibTrans" cxnId="{59F982E5-FAE2-4A38-8F07-0A9D7E44701D}">
      <dgm:prSet/>
      <dgm:spPr/>
      <dgm:t>
        <a:bodyPr/>
        <a:lstStyle/>
        <a:p>
          <a:endParaRPr lang="zh-TW" altLang="en-US"/>
        </a:p>
      </dgm:t>
    </dgm:pt>
    <dgm:pt modelId="{29C4B500-2053-41C9-9E38-BF8178053044}" type="pres">
      <dgm:prSet presAssocID="{73C7AED7-E6EF-40E4-B601-83E5EC50606A}" presName="Name0" presStyleCnt="0">
        <dgm:presLayoutVars>
          <dgm:dir/>
          <dgm:resizeHandles val="exact"/>
        </dgm:presLayoutVars>
      </dgm:prSet>
      <dgm:spPr/>
    </dgm:pt>
    <dgm:pt modelId="{2FBB0F71-7DDF-40CD-A574-D3903EE09420}" type="pres">
      <dgm:prSet presAssocID="{C94893CE-0229-488C-89E8-1D0FA3DF9413}" presName="node" presStyleLbl="node1" presStyleIdx="0" presStyleCnt="4">
        <dgm:presLayoutVars>
          <dgm:bulletEnabled val="1"/>
        </dgm:presLayoutVars>
      </dgm:prSet>
      <dgm:spPr/>
    </dgm:pt>
    <dgm:pt modelId="{88F3DCFA-4BFF-4EBF-92CE-33C24BD7F8C3}" type="pres">
      <dgm:prSet presAssocID="{EFCE53BA-13E2-4DD7-BBF5-15BDADA2A8CE}" presName="sibTrans" presStyleLbl="sibTrans2D1" presStyleIdx="0" presStyleCnt="3"/>
      <dgm:spPr/>
    </dgm:pt>
    <dgm:pt modelId="{593742C5-DF79-4D7D-8652-0EABA8ACEBF0}" type="pres">
      <dgm:prSet presAssocID="{EFCE53BA-13E2-4DD7-BBF5-15BDADA2A8CE}" presName="connectorText" presStyleLbl="sibTrans2D1" presStyleIdx="0" presStyleCnt="3"/>
      <dgm:spPr/>
    </dgm:pt>
    <dgm:pt modelId="{4AE82B3E-57DF-4B57-98A2-383C698592ED}" type="pres">
      <dgm:prSet presAssocID="{F20A0EF0-7927-4B7D-8083-4DA26ECD497D}" presName="node" presStyleLbl="node1" presStyleIdx="1" presStyleCnt="4">
        <dgm:presLayoutVars>
          <dgm:bulletEnabled val="1"/>
        </dgm:presLayoutVars>
      </dgm:prSet>
      <dgm:spPr/>
    </dgm:pt>
    <dgm:pt modelId="{B8BBD8A1-7E06-45CC-BE22-C4E3F793618B}" type="pres">
      <dgm:prSet presAssocID="{F74E879E-0086-4AD3-ABD1-07B6080AF3D4}" presName="sibTrans" presStyleLbl="sibTrans2D1" presStyleIdx="1" presStyleCnt="3"/>
      <dgm:spPr/>
    </dgm:pt>
    <dgm:pt modelId="{B0821F87-59D3-4177-B512-EC0BA243192B}" type="pres">
      <dgm:prSet presAssocID="{F74E879E-0086-4AD3-ABD1-07B6080AF3D4}" presName="connectorText" presStyleLbl="sibTrans2D1" presStyleIdx="1" presStyleCnt="3"/>
      <dgm:spPr/>
    </dgm:pt>
    <dgm:pt modelId="{CB31C6BE-F8C0-4AA4-9E67-3E1DB672D906}" type="pres">
      <dgm:prSet presAssocID="{281EFC5F-3B1A-460C-A83E-18E39BF4F7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134456-DB76-4E2A-80CB-B742C12B5930}" type="pres">
      <dgm:prSet presAssocID="{2CF8FA4F-EDDA-4FDA-8532-296F294730D5}" presName="sibTrans" presStyleLbl="sibTrans2D1" presStyleIdx="2" presStyleCnt="3"/>
      <dgm:spPr/>
    </dgm:pt>
    <dgm:pt modelId="{01DBED83-22D2-456D-8D73-B0CE090EBF7A}" type="pres">
      <dgm:prSet presAssocID="{2CF8FA4F-EDDA-4FDA-8532-296F294730D5}" presName="connectorText" presStyleLbl="sibTrans2D1" presStyleIdx="2" presStyleCnt="3"/>
      <dgm:spPr/>
    </dgm:pt>
    <dgm:pt modelId="{4D530ECF-57CC-4C95-AC08-4542DDE5072C}" type="pres">
      <dgm:prSet presAssocID="{4F27F50F-B2E3-4185-AE8B-EF974433BEFF}" presName="node" presStyleLbl="node1" presStyleIdx="3" presStyleCnt="4" custLinFactNeighborX="12392">
        <dgm:presLayoutVars>
          <dgm:bulletEnabled val="1"/>
        </dgm:presLayoutVars>
      </dgm:prSet>
      <dgm:spPr/>
    </dgm:pt>
  </dgm:ptLst>
  <dgm:cxnLst>
    <dgm:cxn modelId="{4A018C8C-3B15-43B8-BD9B-08978EA27F04}" type="presOf" srcId="{C94893CE-0229-488C-89E8-1D0FA3DF9413}" destId="{2FBB0F71-7DDF-40CD-A574-D3903EE09420}" srcOrd="0" destOrd="0" presId="urn:microsoft.com/office/officeart/2005/8/layout/process1"/>
    <dgm:cxn modelId="{2F4DEE76-2972-4D11-A279-67A40A487091}" srcId="{73C7AED7-E6EF-40E4-B601-83E5EC50606A}" destId="{F20A0EF0-7927-4B7D-8083-4DA26ECD497D}" srcOrd="1" destOrd="0" parTransId="{E3AF2DC3-7B58-4FD1-A4BF-4050247BB294}" sibTransId="{F74E879E-0086-4AD3-ABD1-07B6080AF3D4}"/>
    <dgm:cxn modelId="{92EC2150-6E76-4DED-A933-69B4703D38B6}" type="presOf" srcId="{F74E879E-0086-4AD3-ABD1-07B6080AF3D4}" destId="{B8BBD8A1-7E06-45CC-BE22-C4E3F793618B}" srcOrd="0" destOrd="0" presId="urn:microsoft.com/office/officeart/2005/8/layout/process1"/>
    <dgm:cxn modelId="{ED200B25-0C0C-4732-BE40-61F69067EF69}" srcId="{73C7AED7-E6EF-40E4-B601-83E5EC50606A}" destId="{281EFC5F-3B1A-460C-A83E-18E39BF4F7D5}" srcOrd="2" destOrd="0" parTransId="{D900D6BA-9A67-4C23-80F2-8B6CE1BB4214}" sibTransId="{2CF8FA4F-EDDA-4FDA-8532-296F294730D5}"/>
    <dgm:cxn modelId="{3D3ABAFE-D00A-48F3-BEC9-65BF41357265}" type="presOf" srcId="{EFCE53BA-13E2-4DD7-BBF5-15BDADA2A8CE}" destId="{88F3DCFA-4BFF-4EBF-92CE-33C24BD7F8C3}" srcOrd="0" destOrd="0" presId="urn:microsoft.com/office/officeart/2005/8/layout/process1"/>
    <dgm:cxn modelId="{B2A2AA42-E6F6-42C4-AA03-1521A311FC74}" type="presOf" srcId="{2CF8FA4F-EDDA-4FDA-8532-296F294730D5}" destId="{01DBED83-22D2-456D-8D73-B0CE090EBF7A}" srcOrd="1" destOrd="0" presId="urn:microsoft.com/office/officeart/2005/8/layout/process1"/>
    <dgm:cxn modelId="{94934DDC-FAD3-43CF-B8EF-C9D639AB3723}" type="presOf" srcId="{F20A0EF0-7927-4B7D-8083-4DA26ECD497D}" destId="{4AE82B3E-57DF-4B57-98A2-383C698592ED}" srcOrd="0" destOrd="0" presId="urn:microsoft.com/office/officeart/2005/8/layout/process1"/>
    <dgm:cxn modelId="{E9399EDB-749B-4C67-8D93-4339BFFC73DE}" type="presOf" srcId="{281EFC5F-3B1A-460C-A83E-18E39BF4F7D5}" destId="{CB31C6BE-F8C0-4AA4-9E67-3E1DB672D906}" srcOrd="0" destOrd="0" presId="urn:microsoft.com/office/officeart/2005/8/layout/process1"/>
    <dgm:cxn modelId="{D9533A2D-F5ED-4C76-9010-B1BB08625728}" type="presOf" srcId="{2CF8FA4F-EDDA-4FDA-8532-296F294730D5}" destId="{4F134456-DB76-4E2A-80CB-B742C12B5930}" srcOrd="0" destOrd="0" presId="urn:microsoft.com/office/officeart/2005/8/layout/process1"/>
    <dgm:cxn modelId="{7498CD9F-31CC-492F-B8C3-B2B756842128}" type="presOf" srcId="{73C7AED7-E6EF-40E4-B601-83E5EC50606A}" destId="{29C4B500-2053-41C9-9E38-BF8178053044}" srcOrd="0" destOrd="0" presId="urn:microsoft.com/office/officeart/2005/8/layout/process1"/>
    <dgm:cxn modelId="{A58D7171-16C9-41AA-A86C-13A18478BE46}" srcId="{73C7AED7-E6EF-40E4-B601-83E5EC50606A}" destId="{C94893CE-0229-488C-89E8-1D0FA3DF9413}" srcOrd="0" destOrd="0" parTransId="{5C0EBFCA-9ADB-42C0-A2E4-839864DB7328}" sibTransId="{EFCE53BA-13E2-4DD7-BBF5-15BDADA2A8CE}"/>
    <dgm:cxn modelId="{98A8DDCE-E795-4039-A522-25189205A530}" type="presOf" srcId="{4F27F50F-B2E3-4185-AE8B-EF974433BEFF}" destId="{4D530ECF-57CC-4C95-AC08-4542DDE5072C}" srcOrd="0" destOrd="0" presId="urn:microsoft.com/office/officeart/2005/8/layout/process1"/>
    <dgm:cxn modelId="{1F8CD9CB-B682-4FC9-990B-4D9C42B17AA8}" type="presOf" srcId="{F74E879E-0086-4AD3-ABD1-07B6080AF3D4}" destId="{B0821F87-59D3-4177-B512-EC0BA243192B}" srcOrd="1" destOrd="0" presId="urn:microsoft.com/office/officeart/2005/8/layout/process1"/>
    <dgm:cxn modelId="{59F982E5-FAE2-4A38-8F07-0A9D7E44701D}" srcId="{73C7AED7-E6EF-40E4-B601-83E5EC50606A}" destId="{4F27F50F-B2E3-4185-AE8B-EF974433BEFF}" srcOrd="3" destOrd="0" parTransId="{A08ACD87-5469-4164-8E75-FB3B7742EB79}" sibTransId="{5CA247D9-2DD8-489C-AC36-90A4F78113C2}"/>
    <dgm:cxn modelId="{D0A7C73C-DC4A-4631-8656-124A98AB74F9}" type="presOf" srcId="{EFCE53BA-13E2-4DD7-BBF5-15BDADA2A8CE}" destId="{593742C5-DF79-4D7D-8652-0EABA8ACEBF0}" srcOrd="1" destOrd="0" presId="urn:microsoft.com/office/officeart/2005/8/layout/process1"/>
    <dgm:cxn modelId="{25B9F6B1-2A32-4CEB-AC50-DD243114016A}" type="presParOf" srcId="{29C4B500-2053-41C9-9E38-BF8178053044}" destId="{2FBB0F71-7DDF-40CD-A574-D3903EE09420}" srcOrd="0" destOrd="0" presId="urn:microsoft.com/office/officeart/2005/8/layout/process1"/>
    <dgm:cxn modelId="{776D6144-09D5-42C7-9361-3C15A6B87783}" type="presParOf" srcId="{29C4B500-2053-41C9-9E38-BF8178053044}" destId="{88F3DCFA-4BFF-4EBF-92CE-33C24BD7F8C3}" srcOrd="1" destOrd="0" presId="urn:microsoft.com/office/officeart/2005/8/layout/process1"/>
    <dgm:cxn modelId="{655822B1-A92B-4862-A16D-C44147F67143}" type="presParOf" srcId="{88F3DCFA-4BFF-4EBF-92CE-33C24BD7F8C3}" destId="{593742C5-DF79-4D7D-8652-0EABA8ACEBF0}" srcOrd="0" destOrd="0" presId="urn:microsoft.com/office/officeart/2005/8/layout/process1"/>
    <dgm:cxn modelId="{80BDAC3A-D81B-4C08-974C-8DE9A93AE4C3}" type="presParOf" srcId="{29C4B500-2053-41C9-9E38-BF8178053044}" destId="{4AE82B3E-57DF-4B57-98A2-383C698592ED}" srcOrd="2" destOrd="0" presId="urn:microsoft.com/office/officeart/2005/8/layout/process1"/>
    <dgm:cxn modelId="{4BA910AB-2BE3-469F-802D-DC060BE432DA}" type="presParOf" srcId="{29C4B500-2053-41C9-9E38-BF8178053044}" destId="{B8BBD8A1-7E06-45CC-BE22-C4E3F793618B}" srcOrd="3" destOrd="0" presId="urn:microsoft.com/office/officeart/2005/8/layout/process1"/>
    <dgm:cxn modelId="{B4E0C59B-2F6F-444E-88C9-3A7A80E6A8E5}" type="presParOf" srcId="{B8BBD8A1-7E06-45CC-BE22-C4E3F793618B}" destId="{B0821F87-59D3-4177-B512-EC0BA243192B}" srcOrd="0" destOrd="0" presId="urn:microsoft.com/office/officeart/2005/8/layout/process1"/>
    <dgm:cxn modelId="{C27EE71B-FA33-4E1E-86D7-6ADF3EC02ED4}" type="presParOf" srcId="{29C4B500-2053-41C9-9E38-BF8178053044}" destId="{CB31C6BE-F8C0-4AA4-9E67-3E1DB672D906}" srcOrd="4" destOrd="0" presId="urn:microsoft.com/office/officeart/2005/8/layout/process1"/>
    <dgm:cxn modelId="{56B554F2-0DFA-4DCD-8A89-2576A7E6B970}" type="presParOf" srcId="{29C4B500-2053-41C9-9E38-BF8178053044}" destId="{4F134456-DB76-4E2A-80CB-B742C12B5930}" srcOrd="5" destOrd="0" presId="urn:microsoft.com/office/officeart/2005/8/layout/process1"/>
    <dgm:cxn modelId="{5BE00C71-B7A7-4A23-9017-3D65A6DF8630}" type="presParOf" srcId="{4F134456-DB76-4E2A-80CB-B742C12B5930}" destId="{01DBED83-22D2-456D-8D73-B0CE090EBF7A}" srcOrd="0" destOrd="0" presId="urn:microsoft.com/office/officeart/2005/8/layout/process1"/>
    <dgm:cxn modelId="{A4FC1EBB-8527-415A-92AA-5ED18680E370}" type="presParOf" srcId="{29C4B500-2053-41C9-9E38-BF8178053044}" destId="{4D530ECF-57CC-4C95-AC08-4542DDE5072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49FBAF-1973-4683-A9A5-3BAD25BE0E97}" type="doc">
      <dgm:prSet loTypeId="urn:microsoft.com/office/officeart/2005/8/layout/vList5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zh-TW" altLang="en-US"/>
        </a:p>
      </dgm:t>
    </dgm:pt>
    <dgm:pt modelId="{DC3AF7E2-8C43-49C3-A0C5-BFEDE61596F8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交流與表達習慣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410C1C9-6B49-40E2-98E9-415549725B92}" type="parTrans" cxnId="{E129364C-BFC7-4F04-9EBF-F83F799BA644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CA9F75A-88D9-4CF1-A25D-EF898DD47280}" type="sibTrans" cxnId="{E129364C-BFC7-4F04-9EBF-F83F799BA644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80E6768-2C62-481B-82F7-2AB8B99DAFF0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人際溝通禮儀</a:t>
          </a:r>
          <a:endParaRPr lang="zh-TW" altLang="en-US" sz="2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21AE78E-DD06-4B64-A82C-183CDF817E43}" type="parTrans" cxnId="{A64174A6-CDCC-43A0-B498-65A8E931228B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CD30EC2-14AD-4774-8E91-30460797D940}" type="sibTrans" cxnId="{A64174A6-CDCC-43A0-B498-65A8E931228B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A2CB072-FF39-42B6-8457-239AEAD6DBF3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設身處地與同理心</a:t>
          </a:r>
          <a:endParaRPr lang="zh-TW" altLang="en-US" sz="2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D21E1C0-8E2F-4CC4-85C2-A676D42787DF}" type="parTrans" cxnId="{2EBB9E6B-84D4-446D-8B47-F2B54F30D168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647B6E0-3998-4D60-B6E4-57C415186483}" type="sibTrans" cxnId="{2EBB9E6B-84D4-446D-8B47-F2B54F30D168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392F416-4871-4735-9FCD-998E836722D3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捕捉信息的習慣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A6D0A0C-49F5-43A3-A82B-DE230F6C00FA}" type="parTrans" cxnId="{27A870A3-A14C-4ACF-A583-78313BC7E751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F6F634D-38C9-4FF6-B7D6-94DE28A54544}" type="sibTrans" cxnId="{27A870A3-A14C-4ACF-A583-78313BC7E751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0D6F35A-7598-4462-962C-67CC60DCA2F8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每天至少安靜閱讀</a:t>
          </a:r>
          <a:r>
            <a: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30</a:t>
          </a:r>
          <a:r>
            <a:rPr lang="zh-TW" altLang="en-US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分鐘</a:t>
          </a:r>
          <a:endParaRPr lang="zh-TW" altLang="en-US" sz="2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AAD72E8-EF9E-4E35-A29F-FA8B3BFB62D6}" type="parTrans" cxnId="{13827133-1705-4EE1-A09B-451F80207641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69F1B21-70CD-40B5-B207-EF2424070861}" type="sibTrans" cxnId="{13827133-1705-4EE1-A09B-451F80207641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3855910-792B-4F07-BDFD-06C65C49F894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加強閱讀理解與策略，書寫筆記</a:t>
          </a:r>
          <a:endParaRPr lang="zh-TW" altLang="en-US" sz="2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B7B1637-3624-4D84-8FE4-6627FEE466EA}" type="parTrans" cxnId="{015CE088-56C6-4ECE-90D9-13708ACDFC82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D19CE72-C6A5-43AA-9144-8DFCE7162050}" type="sibTrans" cxnId="{015CE088-56C6-4ECE-90D9-13708ACDFC82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40350D2-6737-4300-B359-292132F8CBA9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獨立思考的習慣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51F08BA-CDBF-4700-9190-0AA3CACCBBF3}" type="parTrans" cxnId="{0B2DB6ED-CEB6-4FB8-BA1D-98C62FF0D076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DE316B0-FFB3-4524-8E84-D5458096D4A0}" type="sibTrans" cxnId="{0B2DB6ED-CEB6-4FB8-BA1D-98C62FF0D076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EAFB895-1DD5-437E-ABBB-A925F7A8D26C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強調自我解決問題，不急於求助他人</a:t>
          </a:r>
          <a:endParaRPr lang="zh-TW" altLang="en-US" sz="2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33D3791-0084-4FE5-A2AA-D053854B6155}" type="parTrans" cxnId="{14DBC0BC-0843-46EF-B365-ED205395D426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C1D5FA4-4CAB-4C55-86F7-D2F7B0BAE672}" type="sibTrans" cxnId="{14DBC0BC-0843-46EF-B365-ED205395D426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0F47D4E-111C-4723-8DB0-40DAB4D39532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養成思考習慣</a:t>
          </a:r>
          <a:r>
            <a:rPr lang="zh-TW" altLang="en-US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，高效能提問，形成自己的觀點</a:t>
          </a:r>
          <a:endParaRPr lang="zh-TW" altLang="en-US" sz="2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4C04F9A-AC03-442E-B92B-DBE650D4EDCA}" type="parTrans" cxnId="{91CC07C4-F74A-4613-A0CE-7E4509A6BFCD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BBD3AF3-9390-4D86-9271-C179A31009EA}" type="sibTrans" cxnId="{91CC07C4-F74A-4613-A0CE-7E4509A6BFCD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CD28624-A1B9-4AE8-B9A4-4615678E7D41}">
      <dgm:prSet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時間管理的習慣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5D2C878-7325-4926-BB9E-CAC534217E69}" type="parTrans" cxnId="{A12A6AC7-FE17-44FC-8214-8518C31161E6}">
      <dgm:prSet/>
      <dgm:spPr/>
      <dgm:t>
        <a:bodyPr/>
        <a:lstStyle/>
        <a:p>
          <a:endParaRPr lang="zh-TW" altLang="en-US"/>
        </a:p>
      </dgm:t>
    </dgm:pt>
    <dgm:pt modelId="{2A1E93CE-25FE-4FF0-A6FB-1F6BAD90AF86}" type="sibTrans" cxnId="{A12A6AC7-FE17-44FC-8214-8518C31161E6}">
      <dgm:prSet/>
      <dgm:spPr/>
      <dgm:t>
        <a:bodyPr/>
        <a:lstStyle/>
        <a:p>
          <a:endParaRPr lang="zh-TW" altLang="en-US"/>
        </a:p>
      </dgm:t>
    </dgm:pt>
    <dgm:pt modelId="{E93CECF8-B876-4A2F-BECD-8DC47262D59A}">
      <dgm:prSet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目標管理的習慣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D40032A-5E42-4ACB-875A-0C68AAE5EC5F}" type="parTrans" cxnId="{20B469E3-6367-4693-96D2-8E4489F2E021}">
      <dgm:prSet/>
      <dgm:spPr/>
      <dgm:t>
        <a:bodyPr/>
        <a:lstStyle/>
        <a:p>
          <a:endParaRPr lang="zh-TW" altLang="en-US"/>
        </a:p>
      </dgm:t>
    </dgm:pt>
    <dgm:pt modelId="{8CF1F0CB-B13C-4BD8-9420-0A878E55CAAA}" type="sibTrans" cxnId="{20B469E3-6367-4693-96D2-8E4489F2E021}">
      <dgm:prSet/>
      <dgm:spPr/>
      <dgm:t>
        <a:bodyPr/>
        <a:lstStyle/>
        <a:p>
          <a:endParaRPr lang="zh-TW" altLang="en-US"/>
        </a:p>
      </dgm:t>
    </dgm:pt>
    <dgm:pt modelId="{C8449AB0-E8D4-417E-81BB-95A1A3F62160}" type="pres">
      <dgm:prSet presAssocID="{1C49FBAF-1973-4683-A9A5-3BAD25BE0E97}" presName="Name0" presStyleCnt="0">
        <dgm:presLayoutVars>
          <dgm:dir/>
          <dgm:animLvl val="lvl"/>
          <dgm:resizeHandles val="exact"/>
        </dgm:presLayoutVars>
      </dgm:prSet>
      <dgm:spPr/>
    </dgm:pt>
    <dgm:pt modelId="{53BE003D-CF22-4662-8926-A02C39C0D86C}" type="pres">
      <dgm:prSet presAssocID="{DC3AF7E2-8C43-49C3-A0C5-BFEDE61596F8}" presName="linNode" presStyleCnt="0"/>
      <dgm:spPr/>
    </dgm:pt>
    <dgm:pt modelId="{8BC214CF-95D5-4F62-916B-818461D8ABA7}" type="pres">
      <dgm:prSet presAssocID="{DC3AF7E2-8C43-49C3-A0C5-BFEDE61596F8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0B668C21-FD11-4584-8ACE-737FE7D3E6DF}" type="pres">
      <dgm:prSet presAssocID="{DC3AF7E2-8C43-49C3-A0C5-BFEDE61596F8}" presName="descendantText" presStyleLbl="alignAccFollowNode1" presStyleIdx="0" presStyleCnt="3">
        <dgm:presLayoutVars>
          <dgm:bulletEnabled val="1"/>
        </dgm:presLayoutVars>
      </dgm:prSet>
      <dgm:spPr/>
    </dgm:pt>
    <dgm:pt modelId="{EB7E1A3D-0771-4DDC-9311-DF7B437B75D0}" type="pres">
      <dgm:prSet presAssocID="{ACA9F75A-88D9-4CF1-A25D-EF898DD47280}" presName="sp" presStyleCnt="0"/>
      <dgm:spPr/>
    </dgm:pt>
    <dgm:pt modelId="{284C9B96-A172-4C03-84B4-CC9BC5C919FD}" type="pres">
      <dgm:prSet presAssocID="{3392F416-4871-4735-9FCD-998E836722D3}" presName="linNode" presStyleCnt="0"/>
      <dgm:spPr/>
    </dgm:pt>
    <dgm:pt modelId="{526D1E42-0256-4B88-8CA1-2C052FD2E5F5}" type="pres">
      <dgm:prSet presAssocID="{3392F416-4871-4735-9FCD-998E836722D3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2D5E9EDD-6E29-4DA5-A03F-35A0A55B8530}" type="pres">
      <dgm:prSet presAssocID="{3392F416-4871-4735-9FCD-998E836722D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BDA523-DAA2-4446-AE3E-CC142E94525A}" type="pres">
      <dgm:prSet presAssocID="{0F6F634D-38C9-4FF6-B7D6-94DE28A54544}" presName="sp" presStyleCnt="0"/>
      <dgm:spPr/>
    </dgm:pt>
    <dgm:pt modelId="{0F8C5F91-04AF-436A-9BD0-BB9D97AF998C}" type="pres">
      <dgm:prSet presAssocID="{C40350D2-6737-4300-B359-292132F8CBA9}" presName="linNode" presStyleCnt="0"/>
      <dgm:spPr/>
    </dgm:pt>
    <dgm:pt modelId="{DBF7C926-3CCC-4B21-9C5B-DC362B6228D8}" type="pres">
      <dgm:prSet presAssocID="{C40350D2-6737-4300-B359-292132F8CBA9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A86B5B5E-7849-4EC1-AE3B-BFAA25AFCC31}" type="pres">
      <dgm:prSet presAssocID="{C40350D2-6737-4300-B359-292132F8CBA9}" presName="descendantText" presStyleLbl="alignAccFollowNode1" presStyleIdx="2" presStyleCnt="3" custLinFactNeighborY="-29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4F51BE-83E4-4461-9C61-647719F76ABE}" type="pres">
      <dgm:prSet presAssocID="{2DE316B0-FFB3-4524-8E84-D5458096D4A0}" presName="sp" presStyleCnt="0"/>
      <dgm:spPr/>
    </dgm:pt>
    <dgm:pt modelId="{86331781-D1C6-4EDF-870C-6AE35DC6C968}" type="pres">
      <dgm:prSet presAssocID="{ECD28624-A1B9-4AE8-B9A4-4615678E7D41}" presName="linNode" presStyleCnt="0"/>
      <dgm:spPr/>
    </dgm:pt>
    <dgm:pt modelId="{0FC92173-5FC5-413D-A67E-EAE020254038}" type="pres">
      <dgm:prSet presAssocID="{ECD28624-A1B9-4AE8-B9A4-4615678E7D41}" presName="parentText" presStyleLbl="node1" presStyleIdx="3" presStyleCnt="5" custLinFactNeighborX="-1037" custLinFactNeighborY="2797">
        <dgm:presLayoutVars>
          <dgm:chMax val="1"/>
          <dgm:bulletEnabled val="1"/>
        </dgm:presLayoutVars>
      </dgm:prSet>
      <dgm:spPr/>
    </dgm:pt>
    <dgm:pt modelId="{D87765EC-A708-4BE7-B476-6034DC50B482}" type="pres">
      <dgm:prSet presAssocID="{2A1E93CE-25FE-4FF0-A6FB-1F6BAD90AF86}" presName="sp" presStyleCnt="0"/>
      <dgm:spPr/>
    </dgm:pt>
    <dgm:pt modelId="{3F760DA4-2808-45C4-8E1D-882221D4E799}" type="pres">
      <dgm:prSet presAssocID="{E93CECF8-B876-4A2F-BECD-8DC47262D59A}" presName="linNode" presStyleCnt="0"/>
      <dgm:spPr/>
    </dgm:pt>
    <dgm:pt modelId="{5637CFBE-92ED-4EE8-87D0-F9BCD8C1A804}" type="pres">
      <dgm:prSet presAssocID="{E93CECF8-B876-4A2F-BECD-8DC47262D59A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BF62A118-223B-4AAE-9AC8-A2D4A9784DB6}" type="presOf" srcId="{00F47D4E-111C-4723-8DB0-40DAB4D39532}" destId="{A86B5B5E-7849-4EC1-AE3B-BFAA25AFCC31}" srcOrd="0" destOrd="1" presId="urn:microsoft.com/office/officeart/2005/8/layout/vList5"/>
    <dgm:cxn modelId="{FEC3246A-4433-4099-BF18-1F7BAACEB112}" type="presOf" srcId="{43855910-792B-4F07-BDFD-06C65C49F894}" destId="{2D5E9EDD-6E29-4DA5-A03F-35A0A55B8530}" srcOrd="0" destOrd="1" presId="urn:microsoft.com/office/officeart/2005/8/layout/vList5"/>
    <dgm:cxn modelId="{91CC07C4-F74A-4613-A0CE-7E4509A6BFCD}" srcId="{C40350D2-6737-4300-B359-292132F8CBA9}" destId="{00F47D4E-111C-4723-8DB0-40DAB4D39532}" srcOrd="1" destOrd="0" parTransId="{A4C04F9A-AC03-442E-B92B-DBE650D4EDCA}" sibTransId="{DBBD3AF3-9390-4D86-9271-C179A31009EA}"/>
    <dgm:cxn modelId="{27A870A3-A14C-4ACF-A583-78313BC7E751}" srcId="{1C49FBAF-1973-4683-A9A5-3BAD25BE0E97}" destId="{3392F416-4871-4735-9FCD-998E836722D3}" srcOrd="1" destOrd="0" parTransId="{EA6D0A0C-49F5-43A3-A82B-DE230F6C00FA}" sibTransId="{0F6F634D-38C9-4FF6-B7D6-94DE28A54544}"/>
    <dgm:cxn modelId="{13827133-1705-4EE1-A09B-451F80207641}" srcId="{3392F416-4871-4735-9FCD-998E836722D3}" destId="{D0D6F35A-7598-4462-962C-67CC60DCA2F8}" srcOrd="0" destOrd="0" parTransId="{6AAD72E8-EF9E-4E35-A29F-FA8B3BFB62D6}" sibTransId="{269F1B21-70CD-40B5-B207-EF2424070861}"/>
    <dgm:cxn modelId="{99F101AE-B547-4D85-B561-5100AFB490D0}" type="presOf" srcId="{C40350D2-6737-4300-B359-292132F8CBA9}" destId="{DBF7C926-3CCC-4B21-9C5B-DC362B6228D8}" srcOrd="0" destOrd="0" presId="urn:microsoft.com/office/officeart/2005/8/layout/vList5"/>
    <dgm:cxn modelId="{015CE088-56C6-4ECE-90D9-13708ACDFC82}" srcId="{3392F416-4871-4735-9FCD-998E836722D3}" destId="{43855910-792B-4F07-BDFD-06C65C49F894}" srcOrd="1" destOrd="0" parTransId="{8B7B1637-3624-4D84-8FE4-6627FEE466EA}" sibTransId="{1D19CE72-C6A5-43AA-9144-8DFCE7162050}"/>
    <dgm:cxn modelId="{A12A6AC7-FE17-44FC-8214-8518C31161E6}" srcId="{1C49FBAF-1973-4683-A9A5-3BAD25BE0E97}" destId="{ECD28624-A1B9-4AE8-B9A4-4615678E7D41}" srcOrd="3" destOrd="0" parTransId="{95D2C878-7325-4926-BB9E-CAC534217E69}" sibTransId="{2A1E93CE-25FE-4FF0-A6FB-1F6BAD90AF86}"/>
    <dgm:cxn modelId="{E7FADA47-2348-4DA4-9471-08BBBD7DDCF1}" type="presOf" srcId="{ECD28624-A1B9-4AE8-B9A4-4615678E7D41}" destId="{0FC92173-5FC5-413D-A67E-EAE020254038}" srcOrd="0" destOrd="0" presId="urn:microsoft.com/office/officeart/2005/8/layout/vList5"/>
    <dgm:cxn modelId="{E129364C-BFC7-4F04-9EBF-F83F799BA644}" srcId="{1C49FBAF-1973-4683-A9A5-3BAD25BE0E97}" destId="{DC3AF7E2-8C43-49C3-A0C5-BFEDE61596F8}" srcOrd="0" destOrd="0" parTransId="{C410C1C9-6B49-40E2-98E9-415549725B92}" sibTransId="{ACA9F75A-88D9-4CF1-A25D-EF898DD47280}"/>
    <dgm:cxn modelId="{56DF58EF-503F-46D9-BE93-61B08A4A52B7}" type="presOf" srcId="{D0D6F35A-7598-4462-962C-67CC60DCA2F8}" destId="{2D5E9EDD-6E29-4DA5-A03F-35A0A55B8530}" srcOrd="0" destOrd="0" presId="urn:microsoft.com/office/officeart/2005/8/layout/vList5"/>
    <dgm:cxn modelId="{6D2A11E6-DA47-418C-959D-E83EDE776C6F}" type="presOf" srcId="{1C49FBAF-1973-4683-A9A5-3BAD25BE0E97}" destId="{C8449AB0-E8D4-417E-81BB-95A1A3F62160}" srcOrd="0" destOrd="0" presId="urn:microsoft.com/office/officeart/2005/8/layout/vList5"/>
    <dgm:cxn modelId="{0B2DB6ED-CEB6-4FB8-BA1D-98C62FF0D076}" srcId="{1C49FBAF-1973-4683-A9A5-3BAD25BE0E97}" destId="{C40350D2-6737-4300-B359-292132F8CBA9}" srcOrd="2" destOrd="0" parTransId="{D51F08BA-CDBF-4700-9190-0AA3CACCBBF3}" sibTransId="{2DE316B0-FFB3-4524-8E84-D5458096D4A0}"/>
    <dgm:cxn modelId="{E8F78DDE-9FCC-4EB6-91D9-AD2721AD3A98}" type="presOf" srcId="{DC3AF7E2-8C43-49C3-A0C5-BFEDE61596F8}" destId="{8BC214CF-95D5-4F62-916B-818461D8ABA7}" srcOrd="0" destOrd="0" presId="urn:microsoft.com/office/officeart/2005/8/layout/vList5"/>
    <dgm:cxn modelId="{14DBC0BC-0843-46EF-B365-ED205395D426}" srcId="{C40350D2-6737-4300-B359-292132F8CBA9}" destId="{5EAFB895-1DD5-437E-ABBB-A925F7A8D26C}" srcOrd="0" destOrd="0" parTransId="{D33D3791-0084-4FE5-A2AA-D053854B6155}" sibTransId="{DC1D5FA4-4CAB-4C55-86F7-D2F7B0BAE672}"/>
    <dgm:cxn modelId="{C957BCC6-0068-4535-8FFC-D47C3CB54EE8}" type="presOf" srcId="{E93CECF8-B876-4A2F-BECD-8DC47262D59A}" destId="{5637CFBE-92ED-4EE8-87D0-F9BCD8C1A804}" srcOrd="0" destOrd="0" presId="urn:microsoft.com/office/officeart/2005/8/layout/vList5"/>
    <dgm:cxn modelId="{20B469E3-6367-4693-96D2-8E4489F2E021}" srcId="{1C49FBAF-1973-4683-A9A5-3BAD25BE0E97}" destId="{E93CECF8-B876-4A2F-BECD-8DC47262D59A}" srcOrd="4" destOrd="0" parTransId="{DD40032A-5E42-4ACB-875A-0C68AAE5EC5F}" sibTransId="{8CF1F0CB-B13C-4BD8-9420-0A878E55CAAA}"/>
    <dgm:cxn modelId="{2EBB9E6B-84D4-446D-8B47-F2B54F30D168}" srcId="{DC3AF7E2-8C43-49C3-A0C5-BFEDE61596F8}" destId="{6A2CB072-FF39-42B6-8457-239AEAD6DBF3}" srcOrd="1" destOrd="0" parTransId="{FD21E1C0-8E2F-4CC4-85C2-A676D42787DF}" sibTransId="{2647B6E0-3998-4D60-B6E4-57C415186483}"/>
    <dgm:cxn modelId="{060685D4-25C7-402C-94A2-EDB7BBA99771}" type="presOf" srcId="{6A2CB072-FF39-42B6-8457-239AEAD6DBF3}" destId="{0B668C21-FD11-4584-8ACE-737FE7D3E6DF}" srcOrd="0" destOrd="1" presId="urn:microsoft.com/office/officeart/2005/8/layout/vList5"/>
    <dgm:cxn modelId="{B36E567E-21A7-4E56-BE1A-70E414A0A853}" type="presOf" srcId="{3392F416-4871-4735-9FCD-998E836722D3}" destId="{526D1E42-0256-4B88-8CA1-2C052FD2E5F5}" srcOrd="0" destOrd="0" presId="urn:microsoft.com/office/officeart/2005/8/layout/vList5"/>
    <dgm:cxn modelId="{3D31B291-3709-4AC3-8F37-78DBD9C6699B}" type="presOf" srcId="{380E6768-2C62-481B-82F7-2AB8B99DAFF0}" destId="{0B668C21-FD11-4584-8ACE-737FE7D3E6DF}" srcOrd="0" destOrd="0" presId="urn:microsoft.com/office/officeart/2005/8/layout/vList5"/>
    <dgm:cxn modelId="{E17FA269-5621-4601-97B1-AD8AD86A65DC}" type="presOf" srcId="{5EAFB895-1DD5-437E-ABBB-A925F7A8D26C}" destId="{A86B5B5E-7849-4EC1-AE3B-BFAA25AFCC31}" srcOrd="0" destOrd="0" presId="urn:microsoft.com/office/officeart/2005/8/layout/vList5"/>
    <dgm:cxn modelId="{A64174A6-CDCC-43A0-B498-65A8E931228B}" srcId="{DC3AF7E2-8C43-49C3-A0C5-BFEDE61596F8}" destId="{380E6768-2C62-481B-82F7-2AB8B99DAFF0}" srcOrd="0" destOrd="0" parTransId="{221AE78E-DD06-4B64-A82C-183CDF817E43}" sibTransId="{CCD30EC2-14AD-4774-8E91-30460797D940}"/>
    <dgm:cxn modelId="{913F7776-C3E7-4BDD-BC8D-264D171D6A75}" type="presParOf" srcId="{C8449AB0-E8D4-417E-81BB-95A1A3F62160}" destId="{53BE003D-CF22-4662-8926-A02C39C0D86C}" srcOrd="0" destOrd="0" presId="urn:microsoft.com/office/officeart/2005/8/layout/vList5"/>
    <dgm:cxn modelId="{66ED19AE-814A-47AC-B229-22E0CD0C4E87}" type="presParOf" srcId="{53BE003D-CF22-4662-8926-A02C39C0D86C}" destId="{8BC214CF-95D5-4F62-916B-818461D8ABA7}" srcOrd="0" destOrd="0" presId="urn:microsoft.com/office/officeart/2005/8/layout/vList5"/>
    <dgm:cxn modelId="{FB3124CD-7636-420C-A11D-5CDCCCC8DD82}" type="presParOf" srcId="{53BE003D-CF22-4662-8926-A02C39C0D86C}" destId="{0B668C21-FD11-4584-8ACE-737FE7D3E6DF}" srcOrd="1" destOrd="0" presId="urn:microsoft.com/office/officeart/2005/8/layout/vList5"/>
    <dgm:cxn modelId="{876C33BD-61ED-4CBE-B691-75AA1ADACAF0}" type="presParOf" srcId="{C8449AB0-E8D4-417E-81BB-95A1A3F62160}" destId="{EB7E1A3D-0771-4DDC-9311-DF7B437B75D0}" srcOrd="1" destOrd="0" presId="urn:microsoft.com/office/officeart/2005/8/layout/vList5"/>
    <dgm:cxn modelId="{5A542D8E-3C38-4E81-95BF-C4079D734784}" type="presParOf" srcId="{C8449AB0-E8D4-417E-81BB-95A1A3F62160}" destId="{284C9B96-A172-4C03-84B4-CC9BC5C919FD}" srcOrd="2" destOrd="0" presId="urn:microsoft.com/office/officeart/2005/8/layout/vList5"/>
    <dgm:cxn modelId="{301B7C76-FD45-4A01-BB9A-62D42781011D}" type="presParOf" srcId="{284C9B96-A172-4C03-84B4-CC9BC5C919FD}" destId="{526D1E42-0256-4B88-8CA1-2C052FD2E5F5}" srcOrd="0" destOrd="0" presId="urn:microsoft.com/office/officeart/2005/8/layout/vList5"/>
    <dgm:cxn modelId="{0EF78EC1-E446-4D5F-802A-94A963AF3EF2}" type="presParOf" srcId="{284C9B96-A172-4C03-84B4-CC9BC5C919FD}" destId="{2D5E9EDD-6E29-4DA5-A03F-35A0A55B8530}" srcOrd="1" destOrd="0" presId="urn:microsoft.com/office/officeart/2005/8/layout/vList5"/>
    <dgm:cxn modelId="{00F732C9-8BBA-4671-894F-69AE8193EF67}" type="presParOf" srcId="{C8449AB0-E8D4-417E-81BB-95A1A3F62160}" destId="{8BBDA523-DAA2-4446-AE3E-CC142E94525A}" srcOrd="3" destOrd="0" presId="urn:microsoft.com/office/officeart/2005/8/layout/vList5"/>
    <dgm:cxn modelId="{34A53EF8-DED3-4BF2-A17B-2F3DFB494FEA}" type="presParOf" srcId="{C8449AB0-E8D4-417E-81BB-95A1A3F62160}" destId="{0F8C5F91-04AF-436A-9BD0-BB9D97AF998C}" srcOrd="4" destOrd="0" presId="urn:microsoft.com/office/officeart/2005/8/layout/vList5"/>
    <dgm:cxn modelId="{2171ADC8-41CD-4170-B103-5719A6E96CA3}" type="presParOf" srcId="{0F8C5F91-04AF-436A-9BD0-BB9D97AF998C}" destId="{DBF7C926-3CCC-4B21-9C5B-DC362B6228D8}" srcOrd="0" destOrd="0" presId="urn:microsoft.com/office/officeart/2005/8/layout/vList5"/>
    <dgm:cxn modelId="{BA0281F5-0CCD-4FB8-A85E-3D4F4305DA24}" type="presParOf" srcId="{0F8C5F91-04AF-436A-9BD0-BB9D97AF998C}" destId="{A86B5B5E-7849-4EC1-AE3B-BFAA25AFCC31}" srcOrd="1" destOrd="0" presId="urn:microsoft.com/office/officeart/2005/8/layout/vList5"/>
    <dgm:cxn modelId="{D165D911-7CAF-4ACB-9170-25908CDA0BAF}" type="presParOf" srcId="{C8449AB0-E8D4-417E-81BB-95A1A3F62160}" destId="{0F4F51BE-83E4-4461-9C61-647719F76ABE}" srcOrd="5" destOrd="0" presId="urn:microsoft.com/office/officeart/2005/8/layout/vList5"/>
    <dgm:cxn modelId="{2247DED9-9E1B-477A-8EDE-443349273B8D}" type="presParOf" srcId="{C8449AB0-E8D4-417E-81BB-95A1A3F62160}" destId="{86331781-D1C6-4EDF-870C-6AE35DC6C968}" srcOrd="6" destOrd="0" presId="urn:microsoft.com/office/officeart/2005/8/layout/vList5"/>
    <dgm:cxn modelId="{8C8285FB-0661-44BD-92D9-4CA0E22904FF}" type="presParOf" srcId="{86331781-D1C6-4EDF-870C-6AE35DC6C968}" destId="{0FC92173-5FC5-413D-A67E-EAE020254038}" srcOrd="0" destOrd="0" presId="urn:microsoft.com/office/officeart/2005/8/layout/vList5"/>
    <dgm:cxn modelId="{EBE0A693-1087-460B-B026-8B66E1FC512E}" type="presParOf" srcId="{C8449AB0-E8D4-417E-81BB-95A1A3F62160}" destId="{D87765EC-A708-4BE7-B476-6034DC50B482}" srcOrd="7" destOrd="0" presId="urn:microsoft.com/office/officeart/2005/8/layout/vList5"/>
    <dgm:cxn modelId="{086B55A3-2F8A-4EE6-BCDB-2743D37E9405}" type="presParOf" srcId="{C8449AB0-E8D4-417E-81BB-95A1A3F62160}" destId="{3F760DA4-2808-45C4-8E1D-882221D4E799}" srcOrd="8" destOrd="0" presId="urn:microsoft.com/office/officeart/2005/8/layout/vList5"/>
    <dgm:cxn modelId="{A7B335C1-346F-4722-B3B8-376E4D557393}" type="presParOf" srcId="{3F760DA4-2808-45C4-8E1D-882221D4E799}" destId="{5637CFBE-92ED-4EE8-87D0-F9BCD8C1A80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6492F6-E396-4C0C-8EEF-867182D8F010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606AA314-767D-45D3-B81F-5F3674A24A9B}">
      <dgm:prSet phldrT="[文字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b="1" dirty="0" smtClean="0">
              <a:solidFill>
                <a:srgbClr val="C00000"/>
              </a:solidFill>
              <a:latin typeface="+mj-ea"/>
              <a:ea typeface="+mj-ea"/>
            </a:rPr>
            <a:t>學業學習習慣</a:t>
          </a:r>
          <a:endParaRPr lang="zh-TW" altLang="en-US" dirty="0">
            <a:latin typeface="+mj-ea"/>
            <a:ea typeface="+mj-ea"/>
          </a:endParaRPr>
        </a:p>
      </dgm:t>
    </dgm:pt>
    <dgm:pt modelId="{E31B6F5D-1686-4948-8109-60EC50D0D215}" type="parTrans" cxnId="{7F51A46A-66C1-4442-AAAD-333AB75D9C56}">
      <dgm:prSet/>
      <dgm:spPr/>
      <dgm:t>
        <a:bodyPr/>
        <a:lstStyle/>
        <a:p>
          <a:endParaRPr lang="zh-TW" altLang="en-US"/>
        </a:p>
      </dgm:t>
    </dgm:pt>
    <dgm:pt modelId="{4208B6FA-1A96-475B-A15B-7B14CE0F9F90}" type="sibTrans" cxnId="{7F51A46A-66C1-4442-AAAD-333AB75D9C56}">
      <dgm:prSet/>
      <dgm:spPr/>
      <dgm:t>
        <a:bodyPr/>
        <a:lstStyle/>
        <a:p>
          <a:endParaRPr lang="zh-TW" altLang="en-US"/>
        </a:p>
      </dgm:t>
    </dgm:pt>
    <dgm:pt modelId="{992F1DAB-2EE7-4C6F-9B5B-D0720B1FE2CC}">
      <dgm:prSet phldrT="[文字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zh-TW" altLang="en-US" sz="3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預習的習慣</a:t>
          </a:r>
          <a:endParaRPr lang="zh-TW" altLang="en-US" sz="36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C78B1B1-4DC5-4651-BA5C-E322656879F9}" type="parTrans" cxnId="{28988D97-42D8-4DBC-9D6B-959E47668CE9}">
      <dgm:prSet/>
      <dgm:spPr/>
      <dgm:t>
        <a:bodyPr/>
        <a:lstStyle/>
        <a:p>
          <a:endParaRPr lang="zh-TW" altLang="en-US"/>
        </a:p>
      </dgm:t>
    </dgm:pt>
    <dgm:pt modelId="{03B289B0-7340-4908-B353-90D4DA7D3581}" type="sibTrans" cxnId="{28988D97-42D8-4DBC-9D6B-959E47668CE9}">
      <dgm:prSet/>
      <dgm:spPr/>
      <dgm:t>
        <a:bodyPr/>
        <a:lstStyle/>
        <a:p>
          <a:endParaRPr lang="zh-TW" altLang="en-US"/>
        </a:p>
      </dgm:t>
    </dgm:pt>
    <dgm:pt modelId="{66FDFFEE-2393-42AE-AFB1-C314ECB79369}">
      <dgm:prSet phldrT="[文字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zh-TW" altLang="en-US" sz="3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課堂紀錄</a:t>
          </a:r>
          <a:endParaRPr lang="en-US" altLang="zh-TW" sz="3600" b="1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3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的習慣</a:t>
          </a:r>
          <a:endParaRPr lang="zh-TW" altLang="en-US" sz="36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779AC57-1EDA-401F-96B4-7C4F535272DB}" type="parTrans" cxnId="{83710BF7-4FDD-473D-86E7-155CB832E79B}">
      <dgm:prSet/>
      <dgm:spPr/>
      <dgm:t>
        <a:bodyPr/>
        <a:lstStyle/>
        <a:p>
          <a:endParaRPr lang="zh-TW" altLang="en-US"/>
        </a:p>
      </dgm:t>
    </dgm:pt>
    <dgm:pt modelId="{ABF41AE3-D36B-451C-9C4B-2AB4D919BC21}" type="sibTrans" cxnId="{83710BF7-4FDD-473D-86E7-155CB832E79B}">
      <dgm:prSet/>
      <dgm:spPr/>
      <dgm:t>
        <a:bodyPr/>
        <a:lstStyle/>
        <a:p>
          <a:endParaRPr lang="zh-TW" altLang="en-US"/>
        </a:p>
      </dgm:t>
    </dgm:pt>
    <dgm:pt modelId="{7BA06315-BEAE-4A60-8CBB-66744E665A4C}">
      <dgm:prSet phldrT="[文字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zh-TW" altLang="en-US" sz="3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反思的習慣</a:t>
          </a:r>
          <a:endParaRPr lang="zh-TW" altLang="en-US" sz="36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342D889-9C1C-4360-8DF4-257C4DAF1D71}" type="parTrans" cxnId="{1C5CEB5E-6C3D-4252-9FD1-7113BBAAC4E6}">
      <dgm:prSet/>
      <dgm:spPr/>
      <dgm:t>
        <a:bodyPr/>
        <a:lstStyle/>
        <a:p>
          <a:endParaRPr lang="zh-TW" altLang="en-US"/>
        </a:p>
      </dgm:t>
    </dgm:pt>
    <dgm:pt modelId="{C3964548-F638-431F-8472-15BC78BC2DB2}" type="sibTrans" cxnId="{1C5CEB5E-6C3D-4252-9FD1-7113BBAAC4E6}">
      <dgm:prSet/>
      <dgm:spPr/>
      <dgm:t>
        <a:bodyPr/>
        <a:lstStyle/>
        <a:p>
          <a:endParaRPr lang="zh-TW" altLang="en-US"/>
        </a:p>
      </dgm:t>
    </dgm:pt>
    <dgm:pt modelId="{AA0A4EA1-A4A9-4D92-A009-60D17A6756A7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zh-TW" altLang="en-US" sz="3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及時複習</a:t>
          </a:r>
          <a:endParaRPr lang="en-US" altLang="zh-TW" sz="3600" b="1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3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的習慣</a:t>
          </a:r>
          <a:endParaRPr lang="zh-TW" altLang="en-US" sz="36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9CE4172-E51C-4A8E-A881-1A1F70D3D908}" type="parTrans" cxnId="{19A44A33-EADD-4B8C-AFFF-AD7D35ACE42E}">
      <dgm:prSet/>
      <dgm:spPr/>
      <dgm:t>
        <a:bodyPr/>
        <a:lstStyle/>
        <a:p>
          <a:endParaRPr lang="zh-TW" altLang="en-US"/>
        </a:p>
      </dgm:t>
    </dgm:pt>
    <dgm:pt modelId="{C7265E53-DA25-4FE9-8C64-ACB4E0FC2D40}" type="sibTrans" cxnId="{19A44A33-EADD-4B8C-AFFF-AD7D35ACE42E}">
      <dgm:prSet/>
      <dgm:spPr/>
      <dgm:t>
        <a:bodyPr/>
        <a:lstStyle/>
        <a:p>
          <a:endParaRPr lang="zh-TW" altLang="en-US"/>
        </a:p>
      </dgm:t>
    </dgm:pt>
    <dgm:pt modelId="{CC4967FD-83CE-40A9-9FF7-35FDBDEBF92D}" type="pres">
      <dgm:prSet presAssocID="{C56492F6-E396-4C0C-8EEF-867182D8F0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341BD13-1CA1-406B-AD38-4D65E6162EA9}" type="pres">
      <dgm:prSet presAssocID="{606AA314-767D-45D3-B81F-5F3674A24A9B}" presName="hierRoot1" presStyleCnt="0">
        <dgm:presLayoutVars>
          <dgm:hierBranch val="init"/>
        </dgm:presLayoutVars>
      </dgm:prSet>
      <dgm:spPr/>
    </dgm:pt>
    <dgm:pt modelId="{DC22D540-EBB8-4206-8563-7BB775CA14B1}" type="pres">
      <dgm:prSet presAssocID="{606AA314-767D-45D3-B81F-5F3674A24A9B}" presName="rootComposite1" presStyleCnt="0"/>
      <dgm:spPr/>
    </dgm:pt>
    <dgm:pt modelId="{9383D456-822B-4909-96C9-E9D1A6A1E956}" type="pres">
      <dgm:prSet presAssocID="{606AA314-767D-45D3-B81F-5F3674A24A9B}" presName="rootText1" presStyleLbl="node0" presStyleIdx="0" presStyleCnt="1" custScaleX="15909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CB0F6CC-36D2-4E90-B6C7-8FA01702DDF6}" type="pres">
      <dgm:prSet presAssocID="{606AA314-767D-45D3-B81F-5F3674A24A9B}" presName="rootConnector1" presStyleLbl="node1" presStyleIdx="0" presStyleCnt="0"/>
      <dgm:spPr/>
    </dgm:pt>
    <dgm:pt modelId="{3D952981-0F94-4122-9332-178181CE2904}" type="pres">
      <dgm:prSet presAssocID="{606AA314-767D-45D3-B81F-5F3674A24A9B}" presName="hierChild2" presStyleCnt="0"/>
      <dgm:spPr/>
    </dgm:pt>
    <dgm:pt modelId="{A19FDFBE-F7CF-4FF7-95A7-7AA10BAA3DC8}" type="pres">
      <dgm:prSet presAssocID="{7C78B1B1-4DC5-4651-BA5C-E322656879F9}" presName="Name37" presStyleLbl="parChTrans1D2" presStyleIdx="0" presStyleCnt="4"/>
      <dgm:spPr/>
    </dgm:pt>
    <dgm:pt modelId="{D5B090E6-F1EB-45AC-8EBC-A4F8B28D5C12}" type="pres">
      <dgm:prSet presAssocID="{992F1DAB-2EE7-4C6F-9B5B-D0720B1FE2CC}" presName="hierRoot2" presStyleCnt="0">
        <dgm:presLayoutVars>
          <dgm:hierBranch val="init"/>
        </dgm:presLayoutVars>
      </dgm:prSet>
      <dgm:spPr/>
    </dgm:pt>
    <dgm:pt modelId="{D63D12B9-EA79-4720-98F0-20E9A6A83633}" type="pres">
      <dgm:prSet presAssocID="{992F1DAB-2EE7-4C6F-9B5B-D0720B1FE2CC}" presName="rootComposite" presStyleCnt="0"/>
      <dgm:spPr/>
    </dgm:pt>
    <dgm:pt modelId="{66D56F28-C933-43D3-9649-4CE0EB8FB928}" type="pres">
      <dgm:prSet presAssocID="{992F1DAB-2EE7-4C6F-9B5B-D0720B1FE2CC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C82270B-9FDF-4820-AC8D-31FF2F0480AD}" type="pres">
      <dgm:prSet presAssocID="{992F1DAB-2EE7-4C6F-9B5B-D0720B1FE2CC}" presName="rootConnector" presStyleLbl="node2" presStyleIdx="0" presStyleCnt="4"/>
      <dgm:spPr/>
    </dgm:pt>
    <dgm:pt modelId="{D820F775-BC76-45A1-8947-D977F33F7A0E}" type="pres">
      <dgm:prSet presAssocID="{992F1DAB-2EE7-4C6F-9B5B-D0720B1FE2CC}" presName="hierChild4" presStyleCnt="0"/>
      <dgm:spPr/>
    </dgm:pt>
    <dgm:pt modelId="{3E6B3860-3F57-4546-89D9-334D6984705A}" type="pres">
      <dgm:prSet presAssocID="{992F1DAB-2EE7-4C6F-9B5B-D0720B1FE2CC}" presName="hierChild5" presStyleCnt="0"/>
      <dgm:spPr/>
    </dgm:pt>
    <dgm:pt modelId="{EC8CD076-A935-4948-8B0C-8A114F6E621B}" type="pres">
      <dgm:prSet presAssocID="{E779AC57-1EDA-401F-96B4-7C4F535272DB}" presName="Name37" presStyleLbl="parChTrans1D2" presStyleIdx="1" presStyleCnt="4"/>
      <dgm:spPr/>
    </dgm:pt>
    <dgm:pt modelId="{9BFFBCC1-4F3E-426C-9969-1787615186F3}" type="pres">
      <dgm:prSet presAssocID="{66FDFFEE-2393-42AE-AFB1-C314ECB79369}" presName="hierRoot2" presStyleCnt="0">
        <dgm:presLayoutVars>
          <dgm:hierBranch val="init"/>
        </dgm:presLayoutVars>
      </dgm:prSet>
      <dgm:spPr/>
    </dgm:pt>
    <dgm:pt modelId="{938EE3A5-C865-4F99-A543-5B4B1FB8B6EC}" type="pres">
      <dgm:prSet presAssocID="{66FDFFEE-2393-42AE-AFB1-C314ECB79369}" presName="rootComposite" presStyleCnt="0"/>
      <dgm:spPr/>
    </dgm:pt>
    <dgm:pt modelId="{9F38F1AF-EAB0-426A-B36B-60DA1EB0DA54}" type="pres">
      <dgm:prSet presAssocID="{66FDFFEE-2393-42AE-AFB1-C314ECB79369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9E07368-5493-4B76-BA1F-2F55DB062818}" type="pres">
      <dgm:prSet presAssocID="{66FDFFEE-2393-42AE-AFB1-C314ECB79369}" presName="rootConnector" presStyleLbl="node2" presStyleIdx="1" presStyleCnt="4"/>
      <dgm:spPr/>
    </dgm:pt>
    <dgm:pt modelId="{71892164-A306-4167-97CA-F3443D99125B}" type="pres">
      <dgm:prSet presAssocID="{66FDFFEE-2393-42AE-AFB1-C314ECB79369}" presName="hierChild4" presStyleCnt="0"/>
      <dgm:spPr/>
    </dgm:pt>
    <dgm:pt modelId="{95F54F48-4D93-40DD-BF0A-9FA4DC615DDD}" type="pres">
      <dgm:prSet presAssocID="{66FDFFEE-2393-42AE-AFB1-C314ECB79369}" presName="hierChild5" presStyleCnt="0"/>
      <dgm:spPr/>
    </dgm:pt>
    <dgm:pt modelId="{271A7667-8646-4DA6-9DE7-62033113AEAA}" type="pres">
      <dgm:prSet presAssocID="{49CE4172-E51C-4A8E-A881-1A1F70D3D908}" presName="Name37" presStyleLbl="parChTrans1D2" presStyleIdx="2" presStyleCnt="4"/>
      <dgm:spPr/>
    </dgm:pt>
    <dgm:pt modelId="{1EF314EE-A1B8-4957-B65C-C6853DD398C4}" type="pres">
      <dgm:prSet presAssocID="{AA0A4EA1-A4A9-4D92-A009-60D17A6756A7}" presName="hierRoot2" presStyleCnt="0">
        <dgm:presLayoutVars>
          <dgm:hierBranch val="init"/>
        </dgm:presLayoutVars>
      </dgm:prSet>
      <dgm:spPr/>
    </dgm:pt>
    <dgm:pt modelId="{F4907CA9-7894-438F-A8E1-311240C215AB}" type="pres">
      <dgm:prSet presAssocID="{AA0A4EA1-A4A9-4D92-A009-60D17A6756A7}" presName="rootComposite" presStyleCnt="0"/>
      <dgm:spPr/>
    </dgm:pt>
    <dgm:pt modelId="{A6E9D987-4302-4F74-83BB-6F046731FF1E}" type="pres">
      <dgm:prSet presAssocID="{AA0A4EA1-A4A9-4D92-A009-60D17A6756A7}" presName="rootText" presStyleLbl="node2" presStyleIdx="2" presStyleCnt="4">
        <dgm:presLayoutVars>
          <dgm:chPref val="3"/>
        </dgm:presLayoutVars>
      </dgm:prSet>
      <dgm:spPr/>
    </dgm:pt>
    <dgm:pt modelId="{D66C1CA1-CF55-42D1-96C4-067F4954B2BD}" type="pres">
      <dgm:prSet presAssocID="{AA0A4EA1-A4A9-4D92-A009-60D17A6756A7}" presName="rootConnector" presStyleLbl="node2" presStyleIdx="2" presStyleCnt="4"/>
      <dgm:spPr/>
    </dgm:pt>
    <dgm:pt modelId="{18ABDE65-0102-460E-A7BA-2072C2F8DB2C}" type="pres">
      <dgm:prSet presAssocID="{AA0A4EA1-A4A9-4D92-A009-60D17A6756A7}" presName="hierChild4" presStyleCnt="0"/>
      <dgm:spPr/>
    </dgm:pt>
    <dgm:pt modelId="{BA792526-4999-45E0-892C-B6D793098C04}" type="pres">
      <dgm:prSet presAssocID="{AA0A4EA1-A4A9-4D92-A009-60D17A6756A7}" presName="hierChild5" presStyleCnt="0"/>
      <dgm:spPr/>
    </dgm:pt>
    <dgm:pt modelId="{C879B343-E9BC-4ED8-950A-50F478E480DA}" type="pres">
      <dgm:prSet presAssocID="{B342D889-9C1C-4360-8DF4-257C4DAF1D71}" presName="Name37" presStyleLbl="parChTrans1D2" presStyleIdx="3" presStyleCnt="4"/>
      <dgm:spPr/>
    </dgm:pt>
    <dgm:pt modelId="{4D013AA3-8ABA-4C94-877C-4CB3B6561FB3}" type="pres">
      <dgm:prSet presAssocID="{7BA06315-BEAE-4A60-8CBB-66744E665A4C}" presName="hierRoot2" presStyleCnt="0">
        <dgm:presLayoutVars>
          <dgm:hierBranch val="init"/>
        </dgm:presLayoutVars>
      </dgm:prSet>
      <dgm:spPr/>
    </dgm:pt>
    <dgm:pt modelId="{F54B68C1-6B5D-4F68-A871-5C3A74825E5F}" type="pres">
      <dgm:prSet presAssocID="{7BA06315-BEAE-4A60-8CBB-66744E665A4C}" presName="rootComposite" presStyleCnt="0"/>
      <dgm:spPr/>
    </dgm:pt>
    <dgm:pt modelId="{250C83CB-81B2-4921-8508-E9A672A5818B}" type="pres">
      <dgm:prSet presAssocID="{7BA06315-BEAE-4A60-8CBB-66744E665A4C}" presName="rootText" presStyleLbl="node2" presStyleIdx="3" presStyleCnt="4">
        <dgm:presLayoutVars>
          <dgm:chPref val="3"/>
        </dgm:presLayoutVars>
      </dgm:prSet>
      <dgm:spPr/>
    </dgm:pt>
    <dgm:pt modelId="{C460C5F5-D656-4AA0-A962-1B1C8BCC7058}" type="pres">
      <dgm:prSet presAssocID="{7BA06315-BEAE-4A60-8CBB-66744E665A4C}" presName="rootConnector" presStyleLbl="node2" presStyleIdx="3" presStyleCnt="4"/>
      <dgm:spPr/>
    </dgm:pt>
    <dgm:pt modelId="{437E8178-8DE2-42DD-945A-BA0D630CACEB}" type="pres">
      <dgm:prSet presAssocID="{7BA06315-BEAE-4A60-8CBB-66744E665A4C}" presName="hierChild4" presStyleCnt="0"/>
      <dgm:spPr/>
    </dgm:pt>
    <dgm:pt modelId="{1376FAF4-5B55-4772-9CD1-8A9C88C10AB5}" type="pres">
      <dgm:prSet presAssocID="{7BA06315-BEAE-4A60-8CBB-66744E665A4C}" presName="hierChild5" presStyleCnt="0"/>
      <dgm:spPr/>
    </dgm:pt>
    <dgm:pt modelId="{2E7ED0B8-24EB-4BC1-8A3C-538F025B0B3A}" type="pres">
      <dgm:prSet presAssocID="{606AA314-767D-45D3-B81F-5F3674A24A9B}" presName="hierChild3" presStyleCnt="0"/>
      <dgm:spPr/>
    </dgm:pt>
  </dgm:ptLst>
  <dgm:cxnLst>
    <dgm:cxn modelId="{8978E4CC-EE66-4305-9B44-CFB4DD17820D}" type="presOf" srcId="{7C78B1B1-4DC5-4651-BA5C-E322656879F9}" destId="{A19FDFBE-F7CF-4FF7-95A7-7AA10BAA3DC8}" srcOrd="0" destOrd="0" presId="urn:microsoft.com/office/officeart/2005/8/layout/orgChart1"/>
    <dgm:cxn modelId="{28988D97-42D8-4DBC-9D6B-959E47668CE9}" srcId="{606AA314-767D-45D3-B81F-5F3674A24A9B}" destId="{992F1DAB-2EE7-4C6F-9B5B-D0720B1FE2CC}" srcOrd="0" destOrd="0" parTransId="{7C78B1B1-4DC5-4651-BA5C-E322656879F9}" sibTransId="{03B289B0-7340-4908-B353-90D4DA7D3581}"/>
    <dgm:cxn modelId="{39BF30D3-CC2B-48AE-BB8E-1C72F5539A78}" type="presOf" srcId="{992F1DAB-2EE7-4C6F-9B5B-D0720B1FE2CC}" destId="{66D56F28-C933-43D3-9649-4CE0EB8FB928}" srcOrd="0" destOrd="0" presId="urn:microsoft.com/office/officeart/2005/8/layout/orgChart1"/>
    <dgm:cxn modelId="{037945D3-B174-4923-973C-9375BD24E9DE}" type="presOf" srcId="{7BA06315-BEAE-4A60-8CBB-66744E665A4C}" destId="{250C83CB-81B2-4921-8508-E9A672A5818B}" srcOrd="0" destOrd="0" presId="urn:microsoft.com/office/officeart/2005/8/layout/orgChart1"/>
    <dgm:cxn modelId="{078BF826-D3EC-4BA1-9A81-E83751D062A2}" type="presOf" srcId="{606AA314-767D-45D3-B81F-5F3674A24A9B}" destId="{9CB0F6CC-36D2-4E90-B6C7-8FA01702DDF6}" srcOrd="1" destOrd="0" presId="urn:microsoft.com/office/officeart/2005/8/layout/orgChart1"/>
    <dgm:cxn modelId="{4738AFDB-D889-4976-AEC9-353AFF4B8F80}" type="presOf" srcId="{AA0A4EA1-A4A9-4D92-A009-60D17A6756A7}" destId="{A6E9D987-4302-4F74-83BB-6F046731FF1E}" srcOrd="0" destOrd="0" presId="urn:microsoft.com/office/officeart/2005/8/layout/orgChart1"/>
    <dgm:cxn modelId="{38E91266-85D6-4954-A6BD-A9AC59468056}" type="presOf" srcId="{C56492F6-E396-4C0C-8EEF-867182D8F010}" destId="{CC4967FD-83CE-40A9-9FF7-35FDBDEBF92D}" srcOrd="0" destOrd="0" presId="urn:microsoft.com/office/officeart/2005/8/layout/orgChart1"/>
    <dgm:cxn modelId="{A370C2B4-5684-4CD7-A051-BCC8694931AB}" type="presOf" srcId="{66FDFFEE-2393-42AE-AFB1-C314ECB79369}" destId="{19E07368-5493-4B76-BA1F-2F55DB062818}" srcOrd="1" destOrd="0" presId="urn:microsoft.com/office/officeart/2005/8/layout/orgChart1"/>
    <dgm:cxn modelId="{1C5CEB5E-6C3D-4252-9FD1-7113BBAAC4E6}" srcId="{606AA314-767D-45D3-B81F-5F3674A24A9B}" destId="{7BA06315-BEAE-4A60-8CBB-66744E665A4C}" srcOrd="3" destOrd="0" parTransId="{B342D889-9C1C-4360-8DF4-257C4DAF1D71}" sibTransId="{C3964548-F638-431F-8472-15BC78BC2DB2}"/>
    <dgm:cxn modelId="{AA82D118-83F1-4C03-92E1-892D5CC643B6}" type="presOf" srcId="{606AA314-767D-45D3-B81F-5F3674A24A9B}" destId="{9383D456-822B-4909-96C9-E9D1A6A1E956}" srcOrd="0" destOrd="0" presId="urn:microsoft.com/office/officeart/2005/8/layout/orgChart1"/>
    <dgm:cxn modelId="{91AB3BA2-9776-46FD-90BC-C17B3AFBD2DF}" type="presOf" srcId="{AA0A4EA1-A4A9-4D92-A009-60D17A6756A7}" destId="{D66C1CA1-CF55-42D1-96C4-067F4954B2BD}" srcOrd="1" destOrd="0" presId="urn:microsoft.com/office/officeart/2005/8/layout/orgChart1"/>
    <dgm:cxn modelId="{E3742F85-8FA4-4385-99FF-6C0FFD392EA4}" type="presOf" srcId="{7BA06315-BEAE-4A60-8CBB-66744E665A4C}" destId="{C460C5F5-D656-4AA0-A962-1B1C8BCC7058}" srcOrd="1" destOrd="0" presId="urn:microsoft.com/office/officeart/2005/8/layout/orgChart1"/>
    <dgm:cxn modelId="{83710BF7-4FDD-473D-86E7-155CB832E79B}" srcId="{606AA314-767D-45D3-B81F-5F3674A24A9B}" destId="{66FDFFEE-2393-42AE-AFB1-C314ECB79369}" srcOrd="1" destOrd="0" parTransId="{E779AC57-1EDA-401F-96B4-7C4F535272DB}" sibTransId="{ABF41AE3-D36B-451C-9C4B-2AB4D919BC21}"/>
    <dgm:cxn modelId="{19A44A33-EADD-4B8C-AFFF-AD7D35ACE42E}" srcId="{606AA314-767D-45D3-B81F-5F3674A24A9B}" destId="{AA0A4EA1-A4A9-4D92-A009-60D17A6756A7}" srcOrd="2" destOrd="0" parTransId="{49CE4172-E51C-4A8E-A881-1A1F70D3D908}" sibTransId="{C7265E53-DA25-4FE9-8C64-ACB4E0FC2D40}"/>
    <dgm:cxn modelId="{FB14BA5A-5D72-4D0F-880E-01DE32FEF8C2}" type="presOf" srcId="{992F1DAB-2EE7-4C6F-9B5B-D0720B1FE2CC}" destId="{6C82270B-9FDF-4820-AC8D-31FF2F0480AD}" srcOrd="1" destOrd="0" presId="urn:microsoft.com/office/officeart/2005/8/layout/orgChart1"/>
    <dgm:cxn modelId="{386924AD-9D8D-41CA-ADF0-144E9179ABAE}" type="presOf" srcId="{49CE4172-E51C-4A8E-A881-1A1F70D3D908}" destId="{271A7667-8646-4DA6-9DE7-62033113AEAA}" srcOrd="0" destOrd="0" presId="urn:microsoft.com/office/officeart/2005/8/layout/orgChart1"/>
    <dgm:cxn modelId="{81404F47-7328-49A0-ABB2-3376BB850554}" type="presOf" srcId="{66FDFFEE-2393-42AE-AFB1-C314ECB79369}" destId="{9F38F1AF-EAB0-426A-B36B-60DA1EB0DA54}" srcOrd="0" destOrd="0" presId="urn:microsoft.com/office/officeart/2005/8/layout/orgChart1"/>
    <dgm:cxn modelId="{A719E295-FF38-4ED1-BB44-0DA990A45453}" type="presOf" srcId="{B342D889-9C1C-4360-8DF4-257C4DAF1D71}" destId="{C879B343-E9BC-4ED8-950A-50F478E480DA}" srcOrd="0" destOrd="0" presId="urn:microsoft.com/office/officeart/2005/8/layout/orgChart1"/>
    <dgm:cxn modelId="{7F51A46A-66C1-4442-AAAD-333AB75D9C56}" srcId="{C56492F6-E396-4C0C-8EEF-867182D8F010}" destId="{606AA314-767D-45D3-B81F-5F3674A24A9B}" srcOrd="0" destOrd="0" parTransId="{E31B6F5D-1686-4948-8109-60EC50D0D215}" sibTransId="{4208B6FA-1A96-475B-A15B-7B14CE0F9F90}"/>
    <dgm:cxn modelId="{FC366C4C-FA18-4B99-9489-64E65956D3D2}" type="presOf" srcId="{E779AC57-1EDA-401F-96B4-7C4F535272DB}" destId="{EC8CD076-A935-4948-8B0C-8A114F6E621B}" srcOrd="0" destOrd="0" presId="urn:microsoft.com/office/officeart/2005/8/layout/orgChart1"/>
    <dgm:cxn modelId="{EF3EA0B3-EE76-4118-8AF1-B58E8668E195}" type="presParOf" srcId="{CC4967FD-83CE-40A9-9FF7-35FDBDEBF92D}" destId="{C341BD13-1CA1-406B-AD38-4D65E6162EA9}" srcOrd="0" destOrd="0" presId="urn:microsoft.com/office/officeart/2005/8/layout/orgChart1"/>
    <dgm:cxn modelId="{FDE4A4D5-2B92-4520-9CFF-22AF0BE71DF9}" type="presParOf" srcId="{C341BD13-1CA1-406B-AD38-4D65E6162EA9}" destId="{DC22D540-EBB8-4206-8563-7BB775CA14B1}" srcOrd="0" destOrd="0" presId="urn:microsoft.com/office/officeart/2005/8/layout/orgChart1"/>
    <dgm:cxn modelId="{9D8ED555-2EFE-4AD8-A970-5CD6414F78DA}" type="presParOf" srcId="{DC22D540-EBB8-4206-8563-7BB775CA14B1}" destId="{9383D456-822B-4909-96C9-E9D1A6A1E956}" srcOrd="0" destOrd="0" presId="urn:microsoft.com/office/officeart/2005/8/layout/orgChart1"/>
    <dgm:cxn modelId="{6D672BDB-EEF7-478D-8F6B-FBBE567AC44A}" type="presParOf" srcId="{DC22D540-EBB8-4206-8563-7BB775CA14B1}" destId="{9CB0F6CC-36D2-4E90-B6C7-8FA01702DDF6}" srcOrd="1" destOrd="0" presId="urn:microsoft.com/office/officeart/2005/8/layout/orgChart1"/>
    <dgm:cxn modelId="{CABA6B93-C26F-4F89-8D07-C06C66AA011A}" type="presParOf" srcId="{C341BD13-1CA1-406B-AD38-4D65E6162EA9}" destId="{3D952981-0F94-4122-9332-178181CE2904}" srcOrd="1" destOrd="0" presId="urn:microsoft.com/office/officeart/2005/8/layout/orgChart1"/>
    <dgm:cxn modelId="{8A89817F-5A5A-4F07-8C73-EFC78E56A768}" type="presParOf" srcId="{3D952981-0F94-4122-9332-178181CE2904}" destId="{A19FDFBE-F7CF-4FF7-95A7-7AA10BAA3DC8}" srcOrd="0" destOrd="0" presId="urn:microsoft.com/office/officeart/2005/8/layout/orgChart1"/>
    <dgm:cxn modelId="{8BA3C9E3-83B7-40EF-AE4B-E6263F601176}" type="presParOf" srcId="{3D952981-0F94-4122-9332-178181CE2904}" destId="{D5B090E6-F1EB-45AC-8EBC-A4F8B28D5C12}" srcOrd="1" destOrd="0" presId="urn:microsoft.com/office/officeart/2005/8/layout/orgChart1"/>
    <dgm:cxn modelId="{9EF7EE08-8F20-4C05-AB11-C323572FA7B4}" type="presParOf" srcId="{D5B090E6-F1EB-45AC-8EBC-A4F8B28D5C12}" destId="{D63D12B9-EA79-4720-98F0-20E9A6A83633}" srcOrd="0" destOrd="0" presId="urn:microsoft.com/office/officeart/2005/8/layout/orgChart1"/>
    <dgm:cxn modelId="{687EF2B2-415C-436B-93B2-7F79E420AD8E}" type="presParOf" srcId="{D63D12B9-EA79-4720-98F0-20E9A6A83633}" destId="{66D56F28-C933-43D3-9649-4CE0EB8FB928}" srcOrd="0" destOrd="0" presId="urn:microsoft.com/office/officeart/2005/8/layout/orgChart1"/>
    <dgm:cxn modelId="{2C45CAED-1A90-407A-9334-672CA3EEE02B}" type="presParOf" srcId="{D63D12B9-EA79-4720-98F0-20E9A6A83633}" destId="{6C82270B-9FDF-4820-AC8D-31FF2F0480AD}" srcOrd="1" destOrd="0" presId="urn:microsoft.com/office/officeart/2005/8/layout/orgChart1"/>
    <dgm:cxn modelId="{B522A653-8AE3-4E22-BF19-CBD7CF6F5AA3}" type="presParOf" srcId="{D5B090E6-F1EB-45AC-8EBC-A4F8B28D5C12}" destId="{D820F775-BC76-45A1-8947-D977F33F7A0E}" srcOrd="1" destOrd="0" presId="urn:microsoft.com/office/officeart/2005/8/layout/orgChart1"/>
    <dgm:cxn modelId="{E5A37440-8004-408C-A96E-A4CA7E5123A5}" type="presParOf" srcId="{D5B090E6-F1EB-45AC-8EBC-A4F8B28D5C12}" destId="{3E6B3860-3F57-4546-89D9-334D6984705A}" srcOrd="2" destOrd="0" presId="urn:microsoft.com/office/officeart/2005/8/layout/orgChart1"/>
    <dgm:cxn modelId="{F50FBBC8-8291-495E-A762-BF9482391ACA}" type="presParOf" srcId="{3D952981-0F94-4122-9332-178181CE2904}" destId="{EC8CD076-A935-4948-8B0C-8A114F6E621B}" srcOrd="2" destOrd="0" presId="urn:microsoft.com/office/officeart/2005/8/layout/orgChart1"/>
    <dgm:cxn modelId="{A9D442C1-7194-4D07-9DA2-4E9BEE1D2F47}" type="presParOf" srcId="{3D952981-0F94-4122-9332-178181CE2904}" destId="{9BFFBCC1-4F3E-426C-9969-1787615186F3}" srcOrd="3" destOrd="0" presId="urn:microsoft.com/office/officeart/2005/8/layout/orgChart1"/>
    <dgm:cxn modelId="{D047161C-FC44-4804-85E6-FAF08A18B9E2}" type="presParOf" srcId="{9BFFBCC1-4F3E-426C-9969-1787615186F3}" destId="{938EE3A5-C865-4F99-A543-5B4B1FB8B6EC}" srcOrd="0" destOrd="0" presId="urn:microsoft.com/office/officeart/2005/8/layout/orgChart1"/>
    <dgm:cxn modelId="{73971E2A-A713-49B4-BB2D-18A10E87156B}" type="presParOf" srcId="{938EE3A5-C865-4F99-A543-5B4B1FB8B6EC}" destId="{9F38F1AF-EAB0-426A-B36B-60DA1EB0DA54}" srcOrd="0" destOrd="0" presId="urn:microsoft.com/office/officeart/2005/8/layout/orgChart1"/>
    <dgm:cxn modelId="{AAF2AE66-3C1D-4815-8681-55513AA18BFF}" type="presParOf" srcId="{938EE3A5-C865-4F99-A543-5B4B1FB8B6EC}" destId="{19E07368-5493-4B76-BA1F-2F55DB062818}" srcOrd="1" destOrd="0" presId="urn:microsoft.com/office/officeart/2005/8/layout/orgChart1"/>
    <dgm:cxn modelId="{054BCE16-8C4F-4229-B85C-69F4B5DE4B3B}" type="presParOf" srcId="{9BFFBCC1-4F3E-426C-9969-1787615186F3}" destId="{71892164-A306-4167-97CA-F3443D99125B}" srcOrd="1" destOrd="0" presId="urn:microsoft.com/office/officeart/2005/8/layout/orgChart1"/>
    <dgm:cxn modelId="{F1456C0B-3541-4434-987C-09EFCF313D88}" type="presParOf" srcId="{9BFFBCC1-4F3E-426C-9969-1787615186F3}" destId="{95F54F48-4D93-40DD-BF0A-9FA4DC615DDD}" srcOrd="2" destOrd="0" presId="urn:microsoft.com/office/officeart/2005/8/layout/orgChart1"/>
    <dgm:cxn modelId="{0DF1B832-BB27-4B95-A25D-CE0138412B82}" type="presParOf" srcId="{3D952981-0F94-4122-9332-178181CE2904}" destId="{271A7667-8646-4DA6-9DE7-62033113AEAA}" srcOrd="4" destOrd="0" presId="urn:microsoft.com/office/officeart/2005/8/layout/orgChart1"/>
    <dgm:cxn modelId="{788D4DBC-A9DD-46CE-ACC9-69CCB081927F}" type="presParOf" srcId="{3D952981-0F94-4122-9332-178181CE2904}" destId="{1EF314EE-A1B8-4957-B65C-C6853DD398C4}" srcOrd="5" destOrd="0" presId="urn:microsoft.com/office/officeart/2005/8/layout/orgChart1"/>
    <dgm:cxn modelId="{D0F9952E-A4B9-4011-AF68-68B3241DC5EF}" type="presParOf" srcId="{1EF314EE-A1B8-4957-B65C-C6853DD398C4}" destId="{F4907CA9-7894-438F-A8E1-311240C215AB}" srcOrd="0" destOrd="0" presId="urn:microsoft.com/office/officeart/2005/8/layout/orgChart1"/>
    <dgm:cxn modelId="{2DBF13CF-EECA-4817-8013-1F093C0139D0}" type="presParOf" srcId="{F4907CA9-7894-438F-A8E1-311240C215AB}" destId="{A6E9D987-4302-4F74-83BB-6F046731FF1E}" srcOrd="0" destOrd="0" presId="urn:microsoft.com/office/officeart/2005/8/layout/orgChart1"/>
    <dgm:cxn modelId="{54CBD610-0B4E-4AE8-89AC-2512AE4436DA}" type="presParOf" srcId="{F4907CA9-7894-438F-A8E1-311240C215AB}" destId="{D66C1CA1-CF55-42D1-96C4-067F4954B2BD}" srcOrd="1" destOrd="0" presId="urn:microsoft.com/office/officeart/2005/8/layout/orgChart1"/>
    <dgm:cxn modelId="{9CF2C8DF-935A-446A-A5B3-6E9E9BD750D9}" type="presParOf" srcId="{1EF314EE-A1B8-4957-B65C-C6853DD398C4}" destId="{18ABDE65-0102-460E-A7BA-2072C2F8DB2C}" srcOrd="1" destOrd="0" presId="urn:microsoft.com/office/officeart/2005/8/layout/orgChart1"/>
    <dgm:cxn modelId="{FF0D877B-EBEC-48A8-AD94-67CC5707CB94}" type="presParOf" srcId="{1EF314EE-A1B8-4957-B65C-C6853DD398C4}" destId="{BA792526-4999-45E0-892C-B6D793098C04}" srcOrd="2" destOrd="0" presId="urn:microsoft.com/office/officeart/2005/8/layout/orgChart1"/>
    <dgm:cxn modelId="{06260401-9A5D-4220-8E34-4F7FF0003B9B}" type="presParOf" srcId="{3D952981-0F94-4122-9332-178181CE2904}" destId="{C879B343-E9BC-4ED8-950A-50F478E480DA}" srcOrd="6" destOrd="0" presId="urn:microsoft.com/office/officeart/2005/8/layout/orgChart1"/>
    <dgm:cxn modelId="{908392E8-6770-4A44-95A4-BE58ABD8BCAA}" type="presParOf" srcId="{3D952981-0F94-4122-9332-178181CE2904}" destId="{4D013AA3-8ABA-4C94-877C-4CB3B6561FB3}" srcOrd="7" destOrd="0" presId="urn:microsoft.com/office/officeart/2005/8/layout/orgChart1"/>
    <dgm:cxn modelId="{99F88B71-7274-44A1-82D9-0AF1D3B033EF}" type="presParOf" srcId="{4D013AA3-8ABA-4C94-877C-4CB3B6561FB3}" destId="{F54B68C1-6B5D-4F68-A871-5C3A74825E5F}" srcOrd="0" destOrd="0" presId="urn:microsoft.com/office/officeart/2005/8/layout/orgChart1"/>
    <dgm:cxn modelId="{42848088-C81C-416D-9997-BD4A1E08EBEB}" type="presParOf" srcId="{F54B68C1-6B5D-4F68-A871-5C3A74825E5F}" destId="{250C83CB-81B2-4921-8508-E9A672A5818B}" srcOrd="0" destOrd="0" presId="urn:microsoft.com/office/officeart/2005/8/layout/orgChart1"/>
    <dgm:cxn modelId="{DA572994-2BAE-46B8-B0DE-82203A5D463E}" type="presParOf" srcId="{F54B68C1-6B5D-4F68-A871-5C3A74825E5F}" destId="{C460C5F5-D656-4AA0-A962-1B1C8BCC7058}" srcOrd="1" destOrd="0" presId="urn:microsoft.com/office/officeart/2005/8/layout/orgChart1"/>
    <dgm:cxn modelId="{C75915AB-1BA4-4AAC-8ABA-FACB690D5AE1}" type="presParOf" srcId="{4D013AA3-8ABA-4C94-877C-4CB3B6561FB3}" destId="{437E8178-8DE2-42DD-945A-BA0D630CACEB}" srcOrd="1" destOrd="0" presId="urn:microsoft.com/office/officeart/2005/8/layout/orgChart1"/>
    <dgm:cxn modelId="{7D3F6B28-BB86-4B39-831B-D54DEA56DF89}" type="presParOf" srcId="{4D013AA3-8ABA-4C94-877C-4CB3B6561FB3}" destId="{1376FAF4-5B55-4772-9CD1-8A9C88C10AB5}" srcOrd="2" destOrd="0" presId="urn:microsoft.com/office/officeart/2005/8/layout/orgChart1"/>
    <dgm:cxn modelId="{EFF02ED9-F813-4D24-9E73-AE033E195517}" type="presParOf" srcId="{C341BD13-1CA1-406B-AD38-4D65E6162EA9}" destId="{2E7ED0B8-24EB-4BC1-8A3C-538F025B0B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B0F71-7DDF-40CD-A574-D3903EE09420}">
      <dsp:nvSpPr>
        <dsp:cNvPr id="0" name=""/>
        <dsp:cNvSpPr/>
      </dsp:nvSpPr>
      <dsp:spPr>
        <a:xfrm>
          <a:off x="4791" y="193375"/>
          <a:ext cx="2094829" cy="2020978"/>
        </a:xfrm>
        <a:prstGeom prst="roundRect">
          <a:avLst>
            <a:gd name="adj" fmla="val 10000"/>
          </a:avLst>
        </a:prstGeom>
        <a:solidFill>
          <a:srgbClr val="FFFF00"/>
        </a:solidFill>
        <a:ln w="38100" cap="flat" cmpd="sng" algn="ctr">
          <a:solidFill>
            <a:srgbClr val="FFFF0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教學</a:t>
          </a:r>
          <a:endParaRPr lang="zh-TW" altLang="en-US" sz="3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3983" y="252567"/>
        <a:ext cx="1976445" cy="1902594"/>
      </dsp:txXfrm>
    </dsp:sp>
    <dsp:sp modelId="{88F3DCFA-4BFF-4EBF-92CE-33C24BD7F8C3}">
      <dsp:nvSpPr>
        <dsp:cNvPr id="0" name=""/>
        <dsp:cNvSpPr/>
      </dsp:nvSpPr>
      <dsp:spPr>
        <a:xfrm>
          <a:off x="2309103" y="944105"/>
          <a:ext cx="444103" cy="51951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>
        <a:off x="2309103" y="1048008"/>
        <a:ext cx="310872" cy="311711"/>
      </dsp:txXfrm>
    </dsp:sp>
    <dsp:sp modelId="{4AE82B3E-57DF-4B57-98A2-383C698592ED}">
      <dsp:nvSpPr>
        <dsp:cNvPr id="0" name=""/>
        <dsp:cNvSpPr/>
      </dsp:nvSpPr>
      <dsp:spPr>
        <a:xfrm>
          <a:off x="2937552" y="193375"/>
          <a:ext cx="2094829" cy="2020978"/>
        </a:xfrm>
        <a:prstGeom prst="roundRect">
          <a:avLst>
            <a:gd name="adj" fmla="val 10000"/>
          </a:avLst>
        </a:prstGeom>
        <a:solidFill>
          <a:srgbClr val="92D050"/>
        </a:solidFill>
        <a:ln w="38100">
          <a:solidFill>
            <a:srgbClr val="92D05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實踐</a:t>
          </a:r>
          <a:endParaRPr lang="zh-TW" altLang="en-US" sz="3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996744" y="252567"/>
        <a:ext cx="1976445" cy="1902594"/>
      </dsp:txXfrm>
    </dsp:sp>
    <dsp:sp modelId="{B8BBD8A1-7E06-45CC-BE22-C4E3F793618B}">
      <dsp:nvSpPr>
        <dsp:cNvPr id="0" name=""/>
        <dsp:cNvSpPr/>
      </dsp:nvSpPr>
      <dsp:spPr>
        <a:xfrm>
          <a:off x="5241865" y="944105"/>
          <a:ext cx="444103" cy="51951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>
        <a:off x="5241865" y="1048008"/>
        <a:ext cx="310872" cy="311711"/>
      </dsp:txXfrm>
    </dsp:sp>
    <dsp:sp modelId="{CB31C6BE-F8C0-4AA4-9E67-3E1DB672D906}">
      <dsp:nvSpPr>
        <dsp:cNvPr id="0" name=""/>
        <dsp:cNvSpPr/>
      </dsp:nvSpPr>
      <dsp:spPr>
        <a:xfrm>
          <a:off x="5870313" y="193375"/>
          <a:ext cx="2094829" cy="202097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督促和指導</a:t>
          </a:r>
          <a:endParaRPr lang="zh-TW" altLang="en-US" sz="3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929505" y="252567"/>
        <a:ext cx="1976445" cy="1902594"/>
      </dsp:txXfrm>
    </dsp:sp>
    <dsp:sp modelId="{4F134456-DB76-4E2A-80CB-B742C12B5930}">
      <dsp:nvSpPr>
        <dsp:cNvPr id="0" name=""/>
        <dsp:cNvSpPr/>
      </dsp:nvSpPr>
      <dsp:spPr>
        <a:xfrm>
          <a:off x="8175824" y="944105"/>
          <a:ext cx="446643" cy="51951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>
        <a:off x="8175824" y="1048008"/>
        <a:ext cx="312650" cy="311711"/>
      </dsp:txXfrm>
    </dsp:sp>
    <dsp:sp modelId="{4D530ECF-57CC-4C95-AC08-4542DDE5072C}">
      <dsp:nvSpPr>
        <dsp:cNvPr id="0" name=""/>
        <dsp:cNvSpPr/>
      </dsp:nvSpPr>
      <dsp:spPr>
        <a:xfrm>
          <a:off x="8807866" y="193375"/>
          <a:ext cx="2094829" cy="2020978"/>
        </a:xfrm>
        <a:prstGeom prst="roundRect">
          <a:avLst>
            <a:gd name="adj" fmla="val 10000"/>
          </a:avLst>
        </a:prstGeom>
        <a:solidFill>
          <a:srgbClr val="00B0F0"/>
        </a:solidFill>
        <a:ln w="38100">
          <a:solidFill>
            <a:srgbClr val="00B0F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激勵、提升與內化</a:t>
          </a:r>
          <a:endParaRPr lang="zh-TW" altLang="en-US" sz="3600" b="1" kern="1200" dirty="0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867058" y="252567"/>
        <a:ext cx="1976445" cy="19025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68C21-FD11-4584-8ACE-737FE7D3E6DF}">
      <dsp:nvSpPr>
        <dsp:cNvPr id="0" name=""/>
        <dsp:cNvSpPr/>
      </dsp:nvSpPr>
      <dsp:spPr>
        <a:xfrm rot="5400000">
          <a:off x="6350430" y="-2742608"/>
          <a:ext cx="626213" cy="62715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人際溝通禮儀</a:t>
          </a:r>
          <a:endParaRPr lang="zh-TW" altLang="en-US" sz="2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設身處地與同理心</a:t>
          </a:r>
          <a:endParaRPr lang="zh-TW" altLang="en-US" sz="2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3527755" y="110636"/>
        <a:ext cx="6240995" cy="565075"/>
      </dsp:txXfrm>
    </dsp:sp>
    <dsp:sp modelId="{8BC214CF-95D5-4F62-916B-818461D8ABA7}">
      <dsp:nvSpPr>
        <dsp:cNvPr id="0" name=""/>
        <dsp:cNvSpPr/>
      </dsp:nvSpPr>
      <dsp:spPr>
        <a:xfrm>
          <a:off x="0" y="1790"/>
          <a:ext cx="3527755" cy="782766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交流與表達習慣</a:t>
          </a:r>
          <a:endParaRPr lang="zh-TW" altLang="en-US" sz="35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8211" y="40001"/>
        <a:ext cx="3451333" cy="706344"/>
      </dsp:txXfrm>
    </dsp:sp>
    <dsp:sp modelId="{2D5E9EDD-6E29-4DA5-A03F-35A0A55B8530}">
      <dsp:nvSpPr>
        <dsp:cNvPr id="0" name=""/>
        <dsp:cNvSpPr/>
      </dsp:nvSpPr>
      <dsp:spPr>
        <a:xfrm rot="5400000">
          <a:off x="6350430" y="-1920703"/>
          <a:ext cx="626213" cy="62715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每天至少安靜閱讀</a:t>
          </a:r>
          <a:r>
            <a:rPr lang="en-US" altLang="zh-TW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30</a:t>
          </a: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分鐘</a:t>
          </a:r>
          <a:endParaRPr lang="zh-TW" altLang="en-US" sz="2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加強閱讀理解與策略，書寫筆記</a:t>
          </a:r>
          <a:endParaRPr lang="zh-TW" altLang="en-US" sz="2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3527755" y="932541"/>
        <a:ext cx="6240995" cy="565075"/>
      </dsp:txXfrm>
    </dsp:sp>
    <dsp:sp modelId="{526D1E42-0256-4B88-8CA1-2C052FD2E5F5}">
      <dsp:nvSpPr>
        <dsp:cNvPr id="0" name=""/>
        <dsp:cNvSpPr/>
      </dsp:nvSpPr>
      <dsp:spPr>
        <a:xfrm>
          <a:off x="0" y="823695"/>
          <a:ext cx="3527755" cy="782766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-65969"/>
                <a:satOff val="1181"/>
                <a:lumOff val="6265"/>
                <a:alphaOff val="0"/>
                <a:tint val="60000"/>
                <a:lumMod val="110000"/>
              </a:schemeClr>
            </a:gs>
            <a:gs pos="100000">
              <a:schemeClr val="accent1">
                <a:shade val="80000"/>
                <a:hueOff val="-65969"/>
                <a:satOff val="1181"/>
                <a:lumOff val="6265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捕捉信息的習慣</a:t>
          </a:r>
          <a:endParaRPr lang="zh-TW" altLang="en-US" sz="35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8211" y="861906"/>
        <a:ext cx="3451333" cy="706344"/>
      </dsp:txXfrm>
    </dsp:sp>
    <dsp:sp modelId="{A86B5B5E-7849-4EC1-AE3B-BFAA25AFCC31}">
      <dsp:nvSpPr>
        <dsp:cNvPr id="0" name=""/>
        <dsp:cNvSpPr/>
      </dsp:nvSpPr>
      <dsp:spPr>
        <a:xfrm rot="5400000">
          <a:off x="6350430" y="-1117083"/>
          <a:ext cx="626213" cy="62715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強調自我解決問題，不急於求助他人</a:t>
          </a:r>
          <a:endParaRPr lang="zh-TW" altLang="en-US" sz="2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養成思考習慣</a:t>
          </a: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，高效能提問，形成自己的觀點</a:t>
          </a:r>
          <a:endParaRPr lang="zh-TW" altLang="en-US" sz="2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3527755" y="1736161"/>
        <a:ext cx="6240995" cy="565075"/>
      </dsp:txXfrm>
    </dsp:sp>
    <dsp:sp modelId="{DBF7C926-3CCC-4B21-9C5B-DC362B6228D8}">
      <dsp:nvSpPr>
        <dsp:cNvPr id="0" name=""/>
        <dsp:cNvSpPr/>
      </dsp:nvSpPr>
      <dsp:spPr>
        <a:xfrm>
          <a:off x="0" y="1645601"/>
          <a:ext cx="3527755" cy="782766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-131938"/>
                <a:satOff val="2363"/>
                <a:lumOff val="12529"/>
                <a:alphaOff val="0"/>
                <a:tint val="60000"/>
                <a:lumMod val="110000"/>
              </a:schemeClr>
            </a:gs>
            <a:gs pos="100000">
              <a:schemeClr val="accent1">
                <a:shade val="80000"/>
                <a:hueOff val="-131938"/>
                <a:satOff val="2363"/>
                <a:lumOff val="12529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獨立思考的習慣</a:t>
          </a:r>
          <a:endParaRPr lang="zh-TW" altLang="en-US" sz="35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8211" y="1683812"/>
        <a:ext cx="3451333" cy="706344"/>
      </dsp:txXfrm>
    </dsp:sp>
    <dsp:sp modelId="{0FC92173-5FC5-413D-A67E-EAE020254038}">
      <dsp:nvSpPr>
        <dsp:cNvPr id="0" name=""/>
        <dsp:cNvSpPr/>
      </dsp:nvSpPr>
      <dsp:spPr>
        <a:xfrm>
          <a:off x="0" y="2489400"/>
          <a:ext cx="3527755" cy="782766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-197908"/>
                <a:satOff val="3544"/>
                <a:lumOff val="18794"/>
                <a:alphaOff val="0"/>
                <a:tint val="60000"/>
                <a:lumMod val="110000"/>
              </a:schemeClr>
            </a:gs>
            <a:gs pos="100000">
              <a:schemeClr val="accent1">
                <a:shade val="80000"/>
                <a:hueOff val="-197908"/>
                <a:satOff val="3544"/>
                <a:lumOff val="18794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時間管理的習慣</a:t>
          </a:r>
          <a:endParaRPr lang="zh-TW" altLang="en-US" sz="35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8211" y="2527611"/>
        <a:ext cx="3451333" cy="706344"/>
      </dsp:txXfrm>
    </dsp:sp>
    <dsp:sp modelId="{5637CFBE-92ED-4EE8-87D0-F9BCD8C1A804}">
      <dsp:nvSpPr>
        <dsp:cNvPr id="0" name=""/>
        <dsp:cNvSpPr/>
      </dsp:nvSpPr>
      <dsp:spPr>
        <a:xfrm>
          <a:off x="0" y="3289411"/>
          <a:ext cx="3527755" cy="782766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-263877"/>
                <a:satOff val="4725"/>
                <a:lumOff val="25058"/>
                <a:alphaOff val="0"/>
                <a:tint val="60000"/>
                <a:lumMod val="110000"/>
              </a:schemeClr>
            </a:gs>
            <a:gs pos="100000">
              <a:schemeClr val="accent1">
                <a:shade val="80000"/>
                <a:hueOff val="-263877"/>
                <a:satOff val="4725"/>
                <a:lumOff val="25058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目標管理的習慣</a:t>
          </a:r>
          <a:endParaRPr lang="zh-TW" altLang="en-US" sz="35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8211" y="3327622"/>
        <a:ext cx="3451333" cy="7063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9B343-E9BC-4ED8-950A-50F478E480DA}">
      <dsp:nvSpPr>
        <dsp:cNvPr id="0" name=""/>
        <dsp:cNvSpPr/>
      </dsp:nvSpPr>
      <dsp:spPr>
        <a:xfrm>
          <a:off x="5864352" y="1393226"/>
          <a:ext cx="4592996" cy="531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710"/>
              </a:lnTo>
              <a:lnTo>
                <a:pt x="4592996" y="265710"/>
              </a:lnTo>
              <a:lnTo>
                <a:pt x="4592996" y="531421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A7667-8646-4DA6-9DE7-62033113AEAA}">
      <dsp:nvSpPr>
        <dsp:cNvPr id="0" name=""/>
        <dsp:cNvSpPr/>
      </dsp:nvSpPr>
      <dsp:spPr>
        <a:xfrm>
          <a:off x="5864352" y="1393226"/>
          <a:ext cx="1530998" cy="531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710"/>
              </a:lnTo>
              <a:lnTo>
                <a:pt x="1530998" y="265710"/>
              </a:lnTo>
              <a:lnTo>
                <a:pt x="1530998" y="531421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CD076-A935-4948-8B0C-8A114F6E621B}">
      <dsp:nvSpPr>
        <dsp:cNvPr id="0" name=""/>
        <dsp:cNvSpPr/>
      </dsp:nvSpPr>
      <dsp:spPr>
        <a:xfrm>
          <a:off x="4333353" y="1393226"/>
          <a:ext cx="1530998" cy="531421"/>
        </a:xfrm>
        <a:custGeom>
          <a:avLst/>
          <a:gdLst/>
          <a:ahLst/>
          <a:cxnLst/>
          <a:rect l="0" t="0" r="0" b="0"/>
          <a:pathLst>
            <a:path>
              <a:moveTo>
                <a:pt x="1530998" y="0"/>
              </a:moveTo>
              <a:lnTo>
                <a:pt x="1530998" y="265710"/>
              </a:lnTo>
              <a:lnTo>
                <a:pt x="0" y="265710"/>
              </a:lnTo>
              <a:lnTo>
                <a:pt x="0" y="531421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FDFBE-F7CF-4FF7-95A7-7AA10BAA3DC8}">
      <dsp:nvSpPr>
        <dsp:cNvPr id="0" name=""/>
        <dsp:cNvSpPr/>
      </dsp:nvSpPr>
      <dsp:spPr>
        <a:xfrm>
          <a:off x="1271355" y="1393226"/>
          <a:ext cx="4592996" cy="531421"/>
        </a:xfrm>
        <a:custGeom>
          <a:avLst/>
          <a:gdLst/>
          <a:ahLst/>
          <a:cxnLst/>
          <a:rect l="0" t="0" r="0" b="0"/>
          <a:pathLst>
            <a:path>
              <a:moveTo>
                <a:pt x="4592996" y="0"/>
              </a:moveTo>
              <a:lnTo>
                <a:pt x="4592996" y="265710"/>
              </a:lnTo>
              <a:lnTo>
                <a:pt x="0" y="265710"/>
              </a:lnTo>
              <a:lnTo>
                <a:pt x="0" y="531421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3D456-822B-4909-96C9-E9D1A6A1E956}">
      <dsp:nvSpPr>
        <dsp:cNvPr id="0" name=""/>
        <dsp:cNvSpPr/>
      </dsp:nvSpPr>
      <dsp:spPr>
        <a:xfrm>
          <a:off x="3851303" y="127938"/>
          <a:ext cx="4026096" cy="1265288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lumMod val="110000"/>
              </a:schemeClr>
            </a:gs>
            <a:gs pos="100000">
              <a:schemeClr val="accent1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b="1" kern="1200" dirty="0" smtClean="0">
              <a:solidFill>
                <a:srgbClr val="C00000"/>
              </a:solidFill>
              <a:latin typeface="+mj-ea"/>
              <a:ea typeface="+mj-ea"/>
            </a:rPr>
            <a:t>學業學習習慣</a:t>
          </a:r>
          <a:endParaRPr lang="zh-TW" altLang="en-US" sz="5100" kern="1200" dirty="0">
            <a:latin typeface="+mj-ea"/>
            <a:ea typeface="+mj-ea"/>
          </a:endParaRPr>
        </a:p>
      </dsp:txBody>
      <dsp:txXfrm>
        <a:off x="3851303" y="127938"/>
        <a:ext cx="4026096" cy="1265288"/>
      </dsp:txXfrm>
    </dsp:sp>
    <dsp:sp modelId="{66D56F28-C933-43D3-9649-4CE0EB8FB928}">
      <dsp:nvSpPr>
        <dsp:cNvPr id="0" name=""/>
        <dsp:cNvSpPr/>
      </dsp:nvSpPr>
      <dsp:spPr>
        <a:xfrm>
          <a:off x="6066" y="1924648"/>
          <a:ext cx="2530576" cy="126528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預習的習慣</a:t>
          </a:r>
          <a:endParaRPr lang="zh-TW" altLang="en-US" sz="36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066" y="1924648"/>
        <a:ext cx="2530576" cy="1265288"/>
      </dsp:txXfrm>
    </dsp:sp>
    <dsp:sp modelId="{9F38F1AF-EAB0-426A-B36B-60DA1EB0DA54}">
      <dsp:nvSpPr>
        <dsp:cNvPr id="0" name=""/>
        <dsp:cNvSpPr/>
      </dsp:nvSpPr>
      <dsp:spPr>
        <a:xfrm>
          <a:off x="3068064" y="1924648"/>
          <a:ext cx="2530576" cy="126528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課堂紀錄</a:t>
          </a:r>
          <a:endParaRPr lang="en-US" altLang="zh-TW" sz="3600" b="1" kern="120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的習慣</a:t>
          </a:r>
          <a:endParaRPr lang="zh-TW" altLang="en-US" sz="36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68064" y="1924648"/>
        <a:ext cx="2530576" cy="1265288"/>
      </dsp:txXfrm>
    </dsp:sp>
    <dsp:sp modelId="{A6E9D987-4302-4F74-83BB-6F046731FF1E}">
      <dsp:nvSpPr>
        <dsp:cNvPr id="0" name=""/>
        <dsp:cNvSpPr/>
      </dsp:nvSpPr>
      <dsp:spPr>
        <a:xfrm>
          <a:off x="6130062" y="1924648"/>
          <a:ext cx="2530576" cy="126528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及時複習</a:t>
          </a:r>
          <a:endParaRPr lang="en-US" altLang="zh-TW" sz="3600" b="1" kern="120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的習慣</a:t>
          </a:r>
          <a:endParaRPr lang="zh-TW" altLang="en-US" sz="36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130062" y="1924648"/>
        <a:ext cx="2530576" cy="1265288"/>
      </dsp:txXfrm>
    </dsp:sp>
    <dsp:sp modelId="{250C83CB-81B2-4921-8508-E9A672A5818B}">
      <dsp:nvSpPr>
        <dsp:cNvPr id="0" name=""/>
        <dsp:cNvSpPr/>
      </dsp:nvSpPr>
      <dsp:spPr>
        <a:xfrm>
          <a:off x="9192060" y="1924648"/>
          <a:ext cx="2530576" cy="126528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反思的習慣</a:t>
          </a:r>
          <a:endParaRPr lang="zh-TW" altLang="en-US" sz="36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9192060" y="1924648"/>
        <a:ext cx="2530576" cy="1265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90D7F01-29CC-445F-B656-97F1CE70180B}" type="datetimeFigureOut">
              <a:rPr lang="zh-TW" altLang="en-US" smtClean="0"/>
              <a:t>2018/10/27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A7EC37E-635A-4276-9CEB-63344DCEB83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702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7F01-29CC-445F-B656-97F1CE70180B}" type="datetimeFigureOut">
              <a:rPr lang="zh-TW" altLang="en-US" smtClean="0"/>
              <a:t>2018/10/27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C37E-635A-4276-9CEB-63344DCEB8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462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7F01-29CC-445F-B656-97F1CE70180B}" type="datetimeFigureOut">
              <a:rPr lang="zh-TW" altLang="en-US" smtClean="0"/>
              <a:t>2018/10/27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C37E-635A-4276-9CEB-63344DCEB83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004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7F01-29CC-445F-B656-97F1CE70180B}" type="datetimeFigureOut">
              <a:rPr lang="zh-TW" altLang="en-US" smtClean="0"/>
              <a:t>2018/10/27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C37E-635A-4276-9CEB-63344DCEB83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413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7F01-29CC-445F-B656-97F1CE70180B}" type="datetimeFigureOut">
              <a:rPr lang="zh-TW" altLang="en-US" smtClean="0"/>
              <a:t>2018/10/27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C37E-635A-4276-9CEB-63344DCEB8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8268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7F01-29CC-445F-B656-97F1CE70180B}" type="datetimeFigureOut">
              <a:rPr lang="zh-TW" altLang="en-US" smtClean="0"/>
              <a:t>2018/10/27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C37E-635A-4276-9CEB-63344DCEB83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467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7F01-29CC-445F-B656-97F1CE70180B}" type="datetimeFigureOut">
              <a:rPr lang="zh-TW" altLang="en-US" smtClean="0"/>
              <a:t>2018/10/27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C37E-635A-4276-9CEB-63344DCEB83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474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7F01-29CC-445F-B656-97F1CE70180B}" type="datetimeFigureOut">
              <a:rPr lang="zh-TW" altLang="en-US" smtClean="0"/>
              <a:t>2018/10/27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C37E-635A-4276-9CEB-63344DCEB83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890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7F01-29CC-445F-B656-97F1CE70180B}" type="datetimeFigureOut">
              <a:rPr lang="zh-TW" altLang="en-US" smtClean="0"/>
              <a:t>2018/10/27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C37E-635A-4276-9CEB-63344DCEB83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23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7F01-29CC-445F-B656-97F1CE70180B}" type="datetimeFigureOut">
              <a:rPr lang="zh-TW" altLang="en-US" smtClean="0"/>
              <a:t>2018/10/27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C37E-635A-4276-9CEB-63344DCEB8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90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7F01-29CC-445F-B656-97F1CE70180B}" type="datetimeFigureOut">
              <a:rPr lang="zh-TW" altLang="en-US" smtClean="0"/>
              <a:t>2018/10/27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C37E-635A-4276-9CEB-63344DCEB83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54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7F01-29CC-445F-B656-97F1CE70180B}" type="datetimeFigureOut">
              <a:rPr lang="zh-TW" altLang="en-US" smtClean="0"/>
              <a:t>2018/10/27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C37E-635A-4276-9CEB-63344DCEB8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442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7F01-29CC-445F-B656-97F1CE70180B}" type="datetimeFigureOut">
              <a:rPr lang="zh-TW" altLang="en-US" smtClean="0"/>
              <a:t>2018/10/27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C37E-635A-4276-9CEB-63344DCEB83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187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7F01-29CC-445F-B656-97F1CE70180B}" type="datetimeFigureOut">
              <a:rPr lang="zh-TW" altLang="en-US" smtClean="0"/>
              <a:t>2018/10/27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C37E-635A-4276-9CEB-63344DCEB83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45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7F01-29CC-445F-B656-97F1CE70180B}" type="datetimeFigureOut">
              <a:rPr lang="zh-TW" altLang="en-US" smtClean="0"/>
              <a:t>2018/10/27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C37E-635A-4276-9CEB-63344DCEB8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195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7F01-29CC-445F-B656-97F1CE70180B}" type="datetimeFigureOut">
              <a:rPr lang="zh-TW" altLang="en-US" smtClean="0"/>
              <a:t>2018/10/27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C37E-635A-4276-9CEB-63344DCEB83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22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7F01-29CC-445F-B656-97F1CE70180B}" type="datetimeFigureOut">
              <a:rPr lang="zh-TW" altLang="en-US" smtClean="0"/>
              <a:t>2018/10/27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C37E-635A-4276-9CEB-63344DCEB8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187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0D7F01-29CC-445F-B656-97F1CE70180B}" type="datetimeFigureOut">
              <a:rPr lang="zh-TW" altLang="en-US" smtClean="0"/>
              <a:t>2018/10/27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7EC37E-635A-4276-9CEB-63344DCEB8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178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hyperlink" Target="&#23416;&#32722;&#32722;&#24931;&#20998;&#27573;&#25351;&#27161;.docx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普適性學習習慣</a:t>
            </a:r>
            <a:r>
              <a:rPr lang="en-US" altLang="zh-TW" b="1" dirty="0" smtClean="0">
                <a:solidFill>
                  <a:srgbClr val="C00000"/>
                </a:solidFill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</a:rPr>
            </a:br>
            <a:r>
              <a:rPr lang="zh-TW" altLang="en-US" b="1" dirty="0" smtClean="0">
                <a:solidFill>
                  <a:srgbClr val="C00000"/>
                </a:solidFill>
              </a:rPr>
              <a:t>內容指標體系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92398" y="3520437"/>
            <a:ext cx="6815669" cy="1320802"/>
          </a:xfrm>
        </p:spPr>
        <p:txBody>
          <a:bodyPr>
            <a:noAutofit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資料整理：劉素珠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資料來源：蘇國華、王立軍主編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(2012)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。普適性學習習慣培養途徑與方法實踐研究。北京市：光明日報出版社。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42384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C00000"/>
                </a:solidFill>
              </a:rPr>
              <a:t>相關概念界定</a:t>
            </a:r>
            <a:endParaRPr lang="zh-TW" alt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TW" altLang="en-US" sz="3600" b="1" dirty="0" smtClean="0">
                <a:solidFill>
                  <a:srgbClr val="C00000"/>
                </a:solidFill>
                <a:latin typeface="+mj-ea"/>
                <a:ea typeface="+mj-ea"/>
              </a:rPr>
              <a:t>普適性：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係指每個人終其一生發展都需要，且每個學科領域都需要與適用的。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TW" altLang="en-US" sz="3600" b="1" dirty="0" smtClean="0">
                <a:solidFill>
                  <a:srgbClr val="C00000"/>
                </a:solidFill>
                <a:latin typeface="+mj-ea"/>
                <a:ea typeface="+mj-ea"/>
              </a:rPr>
              <a:t>學習習慣：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係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指長期養成不易改變的行為，學生在學習歷程中，反覆練習與發展的自動化學習行為稱之。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3610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C00000"/>
                </a:solidFill>
              </a:rPr>
              <a:t>學習習慣實施途徑</a:t>
            </a:r>
            <a:endParaRPr lang="zh-TW" altLang="en-US" sz="4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165115"/>
              </p:ext>
            </p:extLst>
          </p:nvPr>
        </p:nvGraphicFramePr>
        <p:xfrm>
          <a:off x="655320" y="2456879"/>
          <a:ext cx="10902696" cy="2407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1487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67970" y="594360"/>
            <a:ext cx="9601196" cy="822961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終身學習習慣指標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371585"/>
              </p:ext>
            </p:extLst>
          </p:nvPr>
        </p:nvGraphicFramePr>
        <p:xfrm>
          <a:off x="1069846" y="1417321"/>
          <a:ext cx="9799320" cy="4073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4597602" y="3966285"/>
            <a:ext cx="6271564" cy="626213"/>
            <a:chOff x="3527755" y="80067"/>
            <a:chExt cx="6271564" cy="626213"/>
          </a:xfrm>
        </p:grpSpPr>
        <p:sp>
          <p:nvSpPr>
            <p:cNvPr id="6" name="圓角化同側角落矩形 5"/>
            <p:cNvSpPr/>
            <p:nvPr/>
          </p:nvSpPr>
          <p:spPr>
            <a:xfrm rot="5400000">
              <a:off x="6350430" y="-2742608"/>
              <a:ext cx="626213" cy="6271564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圓角化同側角落矩形 4"/>
            <p:cNvSpPr/>
            <p:nvPr/>
          </p:nvSpPr>
          <p:spPr>
            <a:xfrm>
              <a:off x="3527755" y="110636"/>
              <a:ext cx="6240995" cy="5650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zh-TW" altLang="en-US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知道事情的輕重緩急</a:t>
              </a:r>
              <a:r>
                <a:rPr lang="zh-TW" altLang="en-US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，合理安排日程</a:t>
              </a:r>
              <a:r>
                <a:rPr lang="en-US" altLang="zh-TW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/</a:t>
              </a:r>
              <a:r>
                <a:rPr lang="zh-TW" altLang="en-US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計畫</a:t>
              </a:r>
              <a:r>
                <a:rPr lang="en-US" altLang="zh-TW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毅力</a:t>
              </a:r>
              <a:r>
                <a:rPr lang="en-US" altLang="zh-TW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+</a:t>
              </a:r>
              <a:r>
                <a:rPr lang="zh-TW" altLang="en-US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彈性</a:t>
              </a:r>
              <a:r>
                <a:rPr lang="en-US" altLang="zh-TW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zh-TW" altLang="en-US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今日事今日畢</a:t>
              </a:r>
              <a:endParaRPr lang="zh-TW" altLang="en-US" b="1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4597602" y="4798389"/>
            <a:ext cx="6271564" cy="626213"/>
            <a:chOff x="3527755" y="80067"/>
            <a:chExt cx="6271564" cy="626213"/>
          </a:xfrm>
        </p:grpSpPr>
        <p:sp>
          <p:nvSpPr>
            <p:cNvPr id="9" name="圓角化同側角落矩形 8"/>
            <p:cNvSpPr/>
            <p:nvPr/>
          </p:nvSpPr>
          <p:spPr>
            <a:xfrm rot="5400000">
              <a:off x="6350430" y="-2742608"/>
              <a:ext cx="626213" cy="6271564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TW" altLang="en-US" dirty="0"/>
            </a:p>
          </p:txBody>
        </p:sp>
        <p:sp>
          <p:nvSpPr>
            <p:cNvPr id="10" name="圓角化同側角落矩形 4"/>
            <p:cNvSpPr/>
            <p:nvPr/>
          </p:nvSpPr>
          <p:spPr>
            <a:xfrm>
              <a:off x="3527755" y="110636"/>
              <a:ext cx="6240995" cy="5650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000" b="1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揚長補短</a:t>
              </a:r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，</a:t>
              </a:r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正向心理</a:t>
              </a:r>
              <a:endPara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000" b="1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自我監控與修正調整</a:t>
              </a:r>
              <a:endParaRPr lang="zh-TW" altLang="en-US" sz="2000" b="1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11" name="圖片 10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8904" y="4831951"/>
            <a:ext cx="1193292" cy="127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53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192393"/>
              </p:ext>
            </p:extLst>
          </p:nvPr>
        </p:nvGraphicFramePr>
        <p:xfrm>
          <a:off x="188976" y="1002983"/>
          <a:ext cx="11728704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圓角矩形圖說文字 5"/>
          <p:cNvSpPr/>
          <p:nvPr/>
        </p:nvSpPr>
        <p:spPr>
          <a:xfrm rot="10800000" flipV="1">
            <a:off x="576072" y="4434840"/>
            <a:ext cx="2093976" cy="1572768"/>
          </a:xfrm>
          <a:prstGeom prst="wedgeRoundRectCallout">
            <a:avLst>
              <a:gd name="adj1" fmla="val 6678"/>
              <a:gd name="adj2" fmla="val -87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預先學習次日教學內容，含注釋、練習、畫重點</a:t>
            </a:r>
            <a:endParaRPr lang="zh-TW" altLang="en-US" sz="2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圓角矩形圖說文字 6"/>
          <p:cNvSpPr/>
          <p:nvPr/>
        </p:nvSpPr>
        <p:spPr>
          <a:xfrm rot="10800000" flipV="1">
            <a:off x="3474720" y="4572000"/>
            <a:ext cx="2093976" cy="1572768"/>
          </a:xfrm>
          <a:prstGeom prst="wedgeRoundRectCallout">
            <a:avLst>
              <a:gd name="adj1" fmla="val 565"/>
              <a:gd name="adj2" fmla="val -764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課堂筆記要點及簡要記錄自己所思</a:t>
            </a:r>
            <a:endParaRPr lang="zh-TW" altLang="en-US" sz="2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矩形圖說文字 7"/>
          <p:cNvSpPr/>
          <p:nvPr/>
        </p:nvSpPr>
        <p:spPr>
          <a:xfrm rot="10800000" flipV="1">
            <a:off x="6373366" y="4572000"/>
            <a:ext cx="2340866" cy="1572768"/>
          </a:xfrm>
          <a:prstGeom prst="wedgeRoundRectCallout">
            <a:avLst>
              <a:gd name="adj1" fmla="val 565"/>
              <a:gd name="adj2" fmla="val -764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課後及時回憶知識要點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組織關聯記憶、時間脈絡等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 rot="10800000" flipV="1">
            <a:off x="9509759" y="4434840"/>
            <a:ext cx="2093976" cy="1572768"/>
          </a:xfrm>
          <a:prstGeom prst="wedgeRoundRectCallout">
            <a:avLst>
              <a:gd name="adj1" fmla="val -6859"/>
              <a:gd name="adj2" fmla="val -851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分析錯誤原因並改正，歸類整理知識缺口</a:t>
            </a:r>
            <a:endParaRPr lang="zh-TW" altLang="en-US" sz="2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4262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95986" y="488357"/>
            <a:ext cx="9601196" cy="764372"/>
          </a:xfrm>
        </p:spPr>
        <p:txBody>
          <a:bodyPr/>
          <a:lstStyle/>
          <a:p>
            <a:r>
              <a:rPr lang="zh-TW" altLang="zh-TW" b="1" dirty="0">
                <a:solidFill>
                  <a:srgbClr val="C00000"/>
                </a:solidFill>
              </a:rPr>
              <a:t>學業學習習慣分段指標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39026"/>
              </p:ext>
            </p:extLst>
          </p:nvPr>
        </p:nvGraphicFramePr>
        <p:xfrm>
          <a:off x="859536" y="1325883"/>
          <a:ext cx="10643616" cy="469086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31903"/>
                <a:gridCol w="839246"/>
                <a:gridCol w="9172467"/>
              </a:tblGrid>
              <a:tr h="335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向度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年段指標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 anchor="ctr"/>
                </a:tc>
              </a:tr>
              <a:tr h="67012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預習習慣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教師佈置預習任務，學生帶著明確的預習任務進行預習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通讀內容，動手圈畫知識要點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7531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在預習時，邊閱讀邊用特定的符號做出標記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細讀難點內容，在書上空白處做批注，提疑問、寫心得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遇到疑難，透過多種方法查詢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閱覽室、網路教室或工具書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、思考並嘗試解決問題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記下發現的疑難問題、所查詢的資料和自己的想法，課堂帶著問題聽講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506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記錄習慣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能根據板書，老師的重音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強調語氣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和重複等提示紀錄要點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 anchor="ctr"/>
                </a:tc>
              </a:tr>
              <a:tr h="100518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根據自己的理解，分析出要點內容，適時記錄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掌握紀錄的一般性符號，筆記有一定的速度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能夠運用文字、數據、繪圖三種方式進行記錄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速記代碼概念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 anchor="ctr"/>
                </a:tc>
              </a:tr>
              <a:tr h="67012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八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能夠完整記錄經典文句，記錄時能夠梳理出層次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能夠邊記錄邊簡要寫出自己所思所想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65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95986" y="488357"/>
            <a:ext cx="9601196" cy="764372"/>
          </a:xfrm>
        </p:spPr>
        <p:txBody>
          <a:bodyPr/>
          <a:lstStyle/>
          <a:p>
            <a:r>
              <a:rPr lang="zh-TW" altLang="zh-TW" b="1" dirty="0">
                <a:solidFill>
                  <a:srgbClr val="C00000"/>
                </a:solidFill>
              </a:rPr>
              <a:t>學業學習習慣分段指標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625931"/>
              </p:ext>
            </p:extLst>
          </p:nvPr>
        </p:nvGraphicFramePr>
        <p:xfrm>
          <a:off x="1267968" y="1325883"/>
          <a:ext cx="9857232" cy="42672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85216"/>
                <a:gridCol w="777240"/>
                <a:gridCol w="8494776"/>
              </a:tblGrid>
              <a:tr h="198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向度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年段指標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 anchor="ctr"/>
                </a:tc>
              </a:tr>
              <a:tr h="19898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及時複習習慣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課後及時回憶知識要點，明晰核心概念，梳理要點間的關聯，組織記憶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 anchor="ctr"/>
                </a:tc>
              </a:tr>
              <a:tr h="3979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溫習單元知識要點，整理知識點之間的關聯，畫出心智地圖，形成單元知識的網絡圖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 anchor="ctr"/>
                </a:tc>
              </a:tr>
              <a:tr h="1989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嘗試整理知識系統，互動完善，追朔源認知結構，形成知識體系網絡圖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 anchor="ctr"/>
                </a:tc>
              </a:tr>
              <a:tr h="397965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反思習慣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能夠在作業本上找出全部的錯誤處，且找準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正確找出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錯處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按照老師的要求即時改錯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79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完成作業後不急於上交，能夠進行反思自查，遇到錯誤，先分析錯誤原因並訂正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89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累積錯題的成本，進行階段歸類整理，彙整知識漏洞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89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主動與他人交流，尋求他人的幫助，反思錯題根本原因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842" marR="5184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643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181</TotalTime>
  <Words>631</Words>
  <Application>Microsoft Office PowerPoint</Application>
  <PresentationFormat>寬螢幕</PresentationFormat>
  <Paragraphs>82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5" baseType="lpstr">
      <vt:lpstr>微軟正黑體</vt:lpstr>
      <vt:lpstr>新細明體</vt:lpstr>
      <vt:lpstr>標楷體</vt:lpstr>
      <vt:lpstr>Arial</vt:lpstr>
      <vt:lpstr>Garamond</vt:lpstr>
      <vt:lpstr>Times New Roman</vt:lpstr>
      <vt:lpstr>Wingdings</vt:lpstr>
      <vt:lpstr>有機</vt:lpstr>
      <vt:lpstr>普適性學習習慣 內容指標體系</vt:lpstr>
      <vt:lpstr>相關概念界定</vt:lpstr>
      <vt:lpstr>學習習慣實施途徑</vt:lpstr>
      <vt:lpstr>終身學習習慣指標</vt:lpstr>
      <vt:lpstr>PowerPoint 簡報</vt:lpstr>
      <vt:lpstr>學業學習習慣分段指標</vt:lpstr>
      <vt:lpstr>學業學習習慣分段指標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普適性學習習慣 內容指標體系</dc:title>
  <dc:creator>USER</dc:creator>
  <cp:lastModifiedBy>USER</cp:lastModifiedBy>
  <cp:revision>9</cp:revision>
  <dcterms:created xsi:type="dcterms:W3CDTF">2018-10-27T00:15:12Z</dcterms:created>
  <dcterms:modified xsi:type="dcterms:W3CDTF">2018-10-27T03:17:03Z</dcterms:modified>
</cp:coreProperties>
</file>